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17"/>
  </p:notesMasterIdLst>
  <p:sldIdLst>
    <p:sldId id="256" r:id="rId2"/>
    <p:sldId id="294" r:id="rId3"/>
    <p:sldId id="264" r:id="rId4"/>
    <p:sldId id="274" r:id="rId5"/>
    <p:sldId id="302" r:id="rId6"/>
    <p:sldId id="288" r:id="rId7"/>
    <p:sldId id="286" r:id="rId8"/>
    <p:sldId id="287" r:id="rId9"/>
    <p:sldId id="296" r:id="rId10"/>
    <p:sldId id="295" r:id="rId11"/>
    <p:sldId id="298" r:id="rId12"/>
    <p:sldId id="297" r:id="rId13"/>
    <p:sldId id="299" r:id="rId14"/>
    <p:sldId id="303" r:id="rId15"/>
    <p:sldId id="301" r:id="rId16"/>
  </p:sldIdLst>
  <p:sldSz cx="9144000" cy="5143500" type="screen16x9"/>
  <p:notesSz cx="6858000" cy="9144000"/>
  <p:embeddedFontLst>
    <p:embeddedFont>
      <p:font typeface="Cambria Math" panose="02040503050406030204" pitchFamily="18" charset="0"/>
      <p:regular r:id="rId18"/>
    </p:embeddedFont>
    <p:embeddedFont>
      <p:font typeface="Calibri" panose="020F0502020204030204" pitchFamily="34" charset="0"/>
      <p:regular r:id="rId19"/>
      <p:bold r:id="rId20"/>
      <p:italic r:id="rId21"/>
      <p:boldItalic r:id="rId22"/>
    </p:embeddedFont>
    <p:embeddedFont>
      <p:font typeface="Georgia" panose="02040502050405020303" pitchFamily="18" charset="0"/>
      <p:regular r:id="rId23"/>
      <p:bold r:id="rId24"/>
      <p:italic r:id="rId25"/>
      <p:boldItalic r:id="rId26"/>
    </p:embeddedFont>
    <p:embeddedFont>
      <p:font typeface="Nunito Sans"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5609AF-F8CF-45F0-9271-654189620958}">
  <a:tblStyle styleId="{7A5609AF-F8CF-45F0-9271-65418962095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711" autoAdjust="0"/>
  </p:normalViewPr>
  <p:slideViewPr>
    <p:cSldViewPr snapToGrid="0">
      <p:cViewPr>
        <p:scale>
          <a:sx n="100" d="100"/>
          <a:sy n="100" d="100"/>
        </p:scale>
        <p:origin x="294" y="69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CFFEEE-FA75-4177-8185-3FF3B29660D4}" type="doc">
      <dgm:prSet loTypeId="urn:microsoft.com/office/officeart/2009/3/layout/CircleRelationship" loCatId="relationship" qsTypeId="urn:microsoft.com/office/officeart/2005/8/quickstyle/simple1" qsCatId="simple" csTypeId="urn:microsoft.com/office/officeart/2005/8/colors/colorful3" csCatId="colorful" phldr="1"/>
      <dgm:spPr/>
      <dgm:t>
        <a:bodyPr/>
        <a:lstStyle/>
        <a:p>
          <a:endParaRPr lang="es-ES"/>
        </a:p>
      </dgm:t>
    </dgm:pt>
    <dgm:pt modelId="{6D8D9826-5A7B-44F3-8887-CB91D5F5FF1B}">
      <dgm:prSet phldrT="[Texto]" custT="1"/>
      <dgm:spPr/>
      <dgm:t>
        <a:bodyPr/>
        <a:lstStyle/>
        <a:p>
          <a:r>
            <a:rPr lang="es-ES" sz="1000" smtClean="0">
              <a:latin typeface="Nunito Sans" panose="020B0604020202020204" charset="0"/>
            </a:rPr>
            <a:t>Importes de consumos habituales</a:t>
          </a:r>
          <a:endParaRPr lang="es-ES" sz="1000">
            <a:latin typeface="Nunito Sans" panose="020B0604020202020204" charset="0"/>
          </a:endParaRPr>
        </a:p>
      </dgm:t>
    </dgm:pt>
    <dgm:pt modelId="{614F9856-2E59-43BA-AA6F-998F28D23D8D}" type="parTrans" cxnId="{6EDEE847-2507-42B4-AF5F-B11208FE8761}">
      <dgm:prSet/>
      <dgm:spPr/>
      <dgm:t>
        <a:bodyPr/>
        <a:lstStyle/>
        <a:p>
          <a:endParaRPr lang="es-ES"/>
        </a:p>
      </dgm:t>
    </dgm:pt>
    <dgm:pt modelId="{F4B03F9B-58A0-4FEB-B4E6-E58797ED7B9D}" type="sibTrans" cxnId="{6EDEE847-2507-42B4-AF5F-B11208FE8761}">
      <dgm:prSet/>
      <dgm:spPr/>
      <dgm:t>
        <a:bodyPr/>
        <a:lstStyle/>
        <a:p>
          <a:endParaRPr lang="es-ES"/>
        </a:p>
      </dgm:t>
    </dgm:pt>
    <dgm:pt modelId="{674497B9-8FB1-4586-99AD-68313C7927E2}">
      <dgm:prSet phldrT="[Texto]"/>
      <dgm:spPr/>
      <dgm:t>
        <a:bodyPr/>
        <a:lstStyle/>
        <a:p>
          <a:r>
            <a:rPr lang="es-ES" smtClean="0"/>
            <a:t>3</a:t>
          </a:r>
          <a:endParaRPr lang="es-ES"/>
        </a:p>
      </dgm:t>
    </dgm:pt>
    <dgm:pt modelId="{50988B46-A2CB-4D14-9EC5-A7CEB0DEF859}" type="parTrans" cxnId="{E2B1A18D-FD4E-4964-8728-49BDC3FD0AD5}">
      <dgm:prSet/>
      <dgm:spPr/>
      <dgm:t>
        <a:bodyPr/>
        <a:lstStyle/>
        <a:p>
          <a:endParaRPr lang="es-ES"/>
        </a:p>
      </dgm:t>
    </dgm:pt>
    <dgm:pt modelId="{44AF5091-41DC-4F43-83A7-1362E3964508}" type="sibTrans" cxnId="{E2B1A18D-FD4E-4964-8728-49BDC3FD0AD5}">
      <dgm:prSet/>
      <dgm:spPr/>
      <dgm:t>
        <a:bodyPr/>
        <a:lstStyle/>
        <a:p>
          <a:endParaRPr lang="es-ES"/>
        </a:p>
      </dgm:t>
    </dgm:pt>
    <dgm:pt modelId="{E6F75E0B-8DE5-4672-BD11-7AB03F4C93CD}">
      <dgm:prSet phldrT="[Texto]"/>
      <dgm:spPr/>
      <dgm:t>
        <a:bodyPr/>
        <a:lstStyle/>
        <a:p>
          <a:r>
            <a:rPr lang="es-ES" smtClean="0"/>
            <a:t>8</a:t>
          </a:r>
          <a:endParaRPr lang="es-ES"/>
        </a:p>
      </dgm:t>
    </dgm:pt>
    <dgm:pt modelId="{03BC790E-9D5B-4925-9783-9D23946398FC}" type="parTrans" cxnId="{FBE691E4-1B33-4DA6-9330-2661B7411AD1}">
      <dgm:prSet/>
      <dgm:spPr/>
      <dgm:t>
        <a:bodyPr/>
        <a:lstStyle/>
        <a:p>
          <a:endParaRPr lang="es-ES"/>
        </a:p>
      </dgm:t>
    </dgm:pt>
    <dgm:pt modelId="{A2CB36DD-10AB-4537-81E6-888CB65209B3}" type="sibTrans" cxnId="{FBE691E4-1B33-4DA6-9330-2661B7411AD1}">
      <dgm:prSet/>
      <dgm:spPr/>
      <dgm:t>
        <a:bodyPr/>
        <a:lstStyle/>
        <a:p>
          <a:endParaRPr lang="es-ES"/>
        </a:p>
      </dgm:t>
    </dgm:pt>
    <dgm:pt modelId="{07FE85BC-0E4E-4BA3-A85F-83ED2BD8B5B3}">
      <dgm:prSet phldrT="[Texto]"/>
      <dgm:spPr/>
      <dgm:t>
        <a:bodyPr/>
        <a:lstStyle/>
        <a:p>
          <a:r>
            <a:rPr lang="es-ES" smtClean="0"/>
            <a:t>9</a:t>
          </a:r>
          <a:endParaRPr lang="es-ES"/>
        </a:p>
      </dgm:t>
    </dgm:pt>
    <dgm:pt modelId="{CEBCA7FD-C314-4FE8-B1DB-42460E4B6CD3}" type="parTrans" cxnId="{FD7A8691-7FD9-4893-8639-749B47FC4F08}">
      <dgm:prSet/>
      <dgm:spPr/>
      <dgm:t>
        <a:bodyPr/>
        <a:lstStyle/>
        <a:p>
          <a:endParaRPr lang="es-ES"/>
        </a:p>
      </dgm:t>
    </dgm:pt>
    <dgm:pt modelId="{71EBA60F-FC63-491C-97CF-E39AC866B2F7}" type="sibTrans" cxnId="{FD7A8691-7FD9-4893-8639-749B47FC4F08}">
      <dgm:prSet/>
      <dgm:spPr/>
      <dgm:t>
        <a:bodyPr/>
        <a:lstStyle/>
        <a:p>
          <a:endParaRPr lang="es-ES"/>
        </a:p>
      </dgm:t>
    </dgm:pt>
    <dgm:pt modelId="{9A23DEB9-C571-4085-8164-B80E7980320D}" type="pres">
      <dgm:prSet presAssocID="{4CCFFEEE-FA75-4177-8185-3FF3B29660D4}" presName="Name0" presStyleCnt="0">
        <dgm:presLayoutVars>
          <dgm:chMax val="1"/>
          <dgm:chPref val="1"/>
        </dgm:presLayoutVars>
      </dgm:prSet>
      <dgm:spPr/>
      <dgm:t>
        <a:bodyPr/>
        <a:lstStyle/>
        <a:p>
          <a:endParaRPr lang="es-ES"/>
        </a:p>
      </dgm:t>
    </dgm:pt>
    <dgm:pt modelId="{8863C1BB-40E5-4557-9EA6-6065E2E02D0A}" type="pres">
      <dgm:prSet presAssocID="{6D8D9826-5A7B-44F3-8887-CB91D5F5FF1B}" presName="Parent" presStyleLbl="node0" presStyleIdx="0" presStyleCnt="1">
        <dgm:presLayoutVars>
          <dgm:chMax val="5"/>
          <dgm:chPref val="5"/>
        </dgm:presLayoutVars>
      </dgm:prSet>
      <dgm:spPr/>
      <dgm:t>
        <a:bodyPr/>
        <a:lstStyle/>
        <a:p>
          <a:endParaRPr lang="es-ES"/>
        </a:p>
      </dgm:t>
    </dgm:pt>
    <dgm:pt modelId="{96829444-AAB5-435D-A115-1B250F81918E}" type="pres">
      <dgm:prSet presAssocID="{6D8D9826-5A7B-44F3-8887-CB91D5F5FF1B}" presName="Accent1" presStyleLbl="node1" presStyleIdx="0" presStyleCnt="15"/>
      <dgm:spPr/>
      <dgm:t>
        <a:bodyPr/>
        <a:lstStyle/>
        <a:p>
          <a:endParaRPr lang="es-ES"/>
        </a:p>
      </dgm:t>
    </dgm:pt>
    <dgm:pt modelId="{E141140B-9D40-43F3-AEFA-26767AF92482}" type="pres">
      <dgm:prSet presAssocID="{6D8D9826-5A7B-44F3-8887-CB91D5F5FF1B}" presName="Accent2" presStyleLbl="node1" presStyleIdx="1" presStyleCnt="15"/>
      <dgm:spPr/>
      <dgm:t>
        <a:bodyPr/>
        <a:lstStyle/>
        <a:p>
          <a:endParaRPr lang="es-ES"/>
        </a:p>
      </dgm:t>
    </dgm:pt>
    <dgm:pt modelId="{9E94372A-7D60-48D5-A3C9-D5769CD98E99}" type="pres">
      <dgm:prSet presAssocID="{6D8D9826-5A7B-44F3-8887-CB91D5F5FF1B}" presName="Accent3" presStyleLbl="node1" presStyleIdx="2" presStyleCnt="15"/>
      <dgm:spPr/>
      <dgm:t>
        <a:bodyPr/>
        <a:lstStyle/>
        <a:p>
          <a:endParaRPr lang="es-ES"/>
        </a:p>
      </dgm:t>
    </dgm:pt>
    <dgm:pt modelId="{4A403E29-1AD8-4108-B9E9-8E60F70B3DB0}" type="pres">
      <dgm:prSet presAssocID="{6D8D9826-5A7B-44F3-8887-CB91D5F5FF1B}" presName="Accent4" presStyleLbl="node1" presStyleIdx="3" presStyleCnt="15"/>
      <dgm:spPr/>
      <dgm:t>
        <a:bodyPr/>
        <a:lstStyle/>
        <a:p>
          <a:endParaRPr lang="es-ES"/>
        </a:p>
      </dgm:t>
    </dgm:pt>
    <dgm:pt modelId="{39427200-BA63-47CE-A6DF-EFE0255FEDC3}" type="pres">
      <dgm:prSet presAssocID="{6D8D9826-5A7B-44F3-8887-CB91D5F5FF1B}" presName="Accent5" presStyleLbl="node1" presStyleIdx="4" presStyleCnt="15" custLinFactX="-63110" custLinFactNeighborX="-100000" custLinFactNeighborY="-43496"/>
      <dgm:spPr/>
      <dgm:t>
        <a:bodyPr/>
        <a:lstStyle/>
        <a:p>
          <a:endParaRPr lang="es-ES"/>
        </a:p>
      </dgm:t>
    </dgm:pt>
    <dgm:pt modelId="{54E78391-D490-48E5-9419-35FCF7343E46}" type="pres">
      <dgm:prSet presAssocID="{6D8D9826-5A7B-44F3-8887-CB91D5F5FF1B}" presName="Accent6" presStyleLbl="node1" presStyleIdx="5" presStyleCnt="15"/>
      <dgm:spPr/>
      <dgm:t>
        <a:bodyPr/>
        <a:lstStyle/>
        <a:p>
          <a:endParaRPr lang="es-ES"/>
        </a:p>
      </dgm:t>
    </dgm:pt>
    <dgm:pt modelId="{CCB6753B-5E5C-4C51-AACC-09BB704CAD90}" type="pres">
      <dgm:prSet presAssocID="{674497B9-8FB1-4586-99AD-68313C7927E2}" presName="Child1" presStyleLbl="node1" presStyleIdx="6" presStyleCnt="15">
        <dgm:presLayoutVars>
          <dgm:chMax val="0"/>
          <dgm:chPref val="0"/>
        </dgm:presLayoutVars>
      </dgm:prSet>
      <dgm:spPr/>
      <dgm:t>
        <a:bodyPr/>
        <a:lstStyle/>
        <a:p>
          <a:endParaRPr lang="es-ES"/>
        </a:p>
      </dgm:t>
    </dgm:pt>
    <dgm:pt modelId="{3A0DD983-6350-48CD-8C54-2C9A18286BA6}" type="pres">
      <dgm:prSet presAssocID="{674497B9-8FB1-4586-99AD-68313C7927E2}" presName="Accent7" presStyleCnt="0"/>
      <dgm:spPr/>
      <dgm:t>
        <a:bodyPr/>
        <a:lstStyle/>
        <a:p>
          <a:endParaRPr lang="es-ES"/>
        </a:p>
      </dgm:t>
    </dgm:pt>
    <dgm:pt modelId="{F8FC409E-C557-47AE-A97C-4990FDF3CB2A}" type="pres">
      <dgm:prSet presAssocID="{674497B9-8FB1-4586-99AD-68313C7927E2}" presName="AccentHold1" presStyleLbl="node1" presStyleIdx="7" presStyleCnt="15" custLinFactX="-19257" custLinFactY="-26426" custLinFactNeighborX="-100000" custLinFactNeighborY="-100000"/>
      <dgm:spPr/>
      <dgm:t>
        <a:bodyPr/>
        <a:lstStyle/>
        <a:p>
          <a:endParaRPr lang="es-ES"/>
        </a:p>
      </dgm:t>
    </dgm:pt>
    <dgm:pt modelId="{35115B03-3A5A-4344-8D07-540943EA7422}" type="pres">
      <dgm:prSet presAssocID="{674497B9-8FB1-4586-99AD-68313C7927E2}" presName="Accent8" presStyleCnt="0"/>
      <dgm:spPr/>
      <dgm:t>
        <a:bodyPr/>
        <a:lstStyle/>
        <a:p>
          <a:endParaRPr lang="es-ES"/>
        </a:p>
      </dgm:t>
    </dgm:pt>
    <dgm:pt modelId="{62F2147D-0916-4678-9516-512F9BAE328E}" type="pres">
      <dgm:prSet presAssocID="{674497B9-8FB1-4586-99AD-68313C7927E2}" presName="AccentHold2" presStyleLbl="node1" presStyleIdx="8" presStyleCnt="15"/>
      <dgm:spPr/>
      <dgm:t>
        <a:bodyPr/>
        <a:lstStyle/>
        <a:p>
          <a:endParaRPr lang="es-ES"/>
        </a:p>
      </dgm:t>
    </dgm:pt>
    <dgm:pt modelId="{E315F378-046B-46FF-B86F-6E7966D5A78E}" type="pres">
      <dgm:prSet presAssocID="{E6F75E0B-8DE5-4672-BD11-7AB03F4C93CD}" presName="Child2" presStyleLbl="node1" presStyleIdx="9" presStyleCnt="15" custLinFactNeighborX="-99745" custLinFactNeighborY="-32486">
        <dgm:presLayoutVars>
          <dgm:chMax val="0"/>
          <dgm:chPref val="0"/>
        </dgm:presLayoutVars>
      </dgm:prSet>
      <dgm:spPr/>
      <dgm:t>
        <a:bodyPr/>
        <a:lstStyle/>
        <a:p>
          <a:endParaRPr lang="es-ES"/>
        </a:p>
      </dgm:t>
    </dgm:pt>
    <dgm:pt modelId="{890FBED4-EB9F-4BA5-BE3D-46413092DC5D}" type="pres">
      <dgm:prSet presAssocID="{E6F75E0B-8DE5-4672-BD11-7AB03F4C93CD}" presName="Accent9" presStyleCnt="0"/>
      <dgm:spPr/>
      <dgm:t>
        <a:bodyPr/>
        <a:lstStyle/>
        <a:p>
          <a:endParaRPr lang="es-ES"/>
        </a:p>
      </dgm:t>
    </dgm:pt>
    <dgm:pt modelId="{900E274D-EFA0-4288-A66C-D541F7FED9FF}" type="pres">
      <dgm:prSet presAssocID="{E6F75E0B-8DE5-4672-BD11-7AB03F4C93CD}" presName="AccentHold1" presStyleLbl="node1" presStyleIdx="10" presStyleCnt="15"/>
      <dgm:spPr/>
      <dgm:t>
        <a:bodyPr/>
        <a:lstStyle/>
        <a:p>
          <a:endParaRPr lang="es-ES"/>
        </a:p>
      </dgm:t>
    </dgm:pt>
    <dgm:pt modelId="{1D5E2061-3C78-4191-A104-05CB8F109CC4}" type="pres">
      <dgm:prSet presAssocID="{E6F75E0B-8DE5-4672-BD11-7AB03F4C93CD}" presName="Accent10" presStyleCnt="0"/>
      <dgm:spPr/>
      <dgm:t>
        <a:bodyPr/>
        <a:lstStyle/>
        <a:p>
          <a:endParaRPr lang="es-ES"/>
        </a:p>
      </dgm:t>
    </dgm:pt>
    <dgm:pt modelId="{4BF16264-8567-448E-9CBB-DF25DCB1DEC2}" type="pres">
      <dgm:prSet presAssocID="{E6F75E0B-8DE5-4672-BD11-7AB03F4C93CD}" presName="AccentHold2" presStyleLbl="node1" presStyleIdx="11" presStyleCnt="15"/>
      <dgm:spPr/>
      <dgm:t>
        <a:bodyPr/>
        <a:lstStyle/>
        <a:p>
          <a:endParaRPr lang="es-ES"/>
        </a:p>
      </dgm:t>
    </dgm:pt>
    <dgm:pt modelId="{FE69C715-1680-4EE6-A59B-5CF309FA6557}" type="pres">
      <dgm:prSet presAssocID="{E6F75E0B-8DE5-4672-BD11-7AB03F4C93CD}" presName="Accent11" presStyleCnt="0"/>
      <dgm:spPr/>
      <dgm:t>
        <a:bodyPr/>
        <a:lstStyle/>
        <a:p>
          <a:endParaRPr lang="es-ES"/>
        </a:p>
      </dgm:t>
    </dgm:pt>
    <dgm:pt modelId="{794937E0-BAE7-4695-841C-2A294120C749}" type="pres">
      <dgm:prSet presAssocID="{E6F75E0B-8DE5-4672-BD11-7AB03F4C93CD}" presName="AccentHold3" presStyleLbl="node1" presStyleIdx="12" presStyleCnt="15"/>
      <dgm:spPr/>
      <dgm:t>
        <a:bodyPr/>
        <a:lstStyle/>
        <a:p>
          <a:endParaRPr lang="es-ES"/>
        </a:p>
      </dgm:t>
    </dgm:pt>
    <dgm:pt modelId="{DA785162-F20E-4F11-8323-E43947F91D0E}" type="pres">
      <dgm:prSet presAssocID="{07FE85BC-0E4E-4BA3-A85F-83ED2BD8B5B3}" presName="Child3" presStyleLbl="node1" presStyleIdx="13" presStyleCnt="15" custLinFactX="-37833" custLinFactNeighborX="-100000" custLinFactNeighborY="5514">
        <dgm:presLayoutVars>
          <dgm:chMax val="0"/>
          <dgm:chPref val="0"/>
        </dgm:presLayoutVars>
      </dgm:prSet>
      <dgm:spPr/>
      <dgm:t>
        <a:bodyPr/>
        <a:lstStyle/>
        <a:p>
          <a:endParaRPr lang="es-ES"/>
        </a:p>
      </dgm:t>
    </dgm:pt>
    <dgm:pt modelId="{51565ACF-8449-436F-AFDA-5CADB8525339}" type="pres">
      <dgm:prSet presAssocID="{07FE85BC-0E4E-4BA3-A85F-83ED2BD8B5B3}" presName="Accent12" presStyleCnt="0"/>
      <dgm:spPr/>
      <dgm:t>
        <a:bodyPr/>
        <a:lstStyle/>
        <a:p>
          <a:endParaRPr lang="es-ES"/>
        </a:p>
      </dgm:t>
    </dgm:pt>
    <dgm:pt modelId="{533F5CA7-C32E-4FB5-B03C-3D0215B20ECE}" type="pres">
      <dgm:prSet presAssocID="{07FE85BC-0E4E-4BA3-A85F-83ED2BD8B5B3}" presName="AccentHold1" presStyleLbl="node1" presStyleIdx="14" presStyleCnt="15"/>
      <dgm:spPr/>
      <dgm:t>
        <a:bodyPr/>
        <a:lstStyle/>
        <a:p>
          <a:endParaRPr lang="es-ES"/>
        </a:p>
      </dgm:t>
    </dgm:pt>
  </dgm:ptLst>
  <dgm:cxnLst>
    <dgm:cxn modelId="{A5D8AC46-1AF1-4989-BB47-B117DE64A512}" type="presOf" srcId="{07FE85BC-0E4E-4BA3-A85F-83ED2BD8B5B3}" destId="{DA785162-F20E-4F11-8323-E43947F91D0E}" srcOrd="0" destOrd="0" presId="urn:microsoft.com/office/officeart/2009/3/layout/CircleRelationship"/>
    <dgm:cxn modelId="{6EDEE847-2507-42B4-AF5F-B11208FE8761}" srcId="{4CCFFEEE-FA75-4177-8185-3FF3B29660D4}" destId="{6D8D9826-5A7B-44F3-8887-CB91D5F5FF1B}" srcOrd="0" destOrd="0" parTransId="{614F9856-2E59-43BA-AA6F-998F28D23D8D}" sibTransId="{F4B03F9B-58A0-4FEB-B4E6-E58797ED7B9D}"/>
    <dgm:cxn modelId="{E2B1A18D-FD4E-4964-8728-49BDC3FD0AD5}" srcId="{6D8D9826-5A7B-44F3-8887-CB91D5F5FF1B}" destId="{674497B9-8FB1-4586-99AD-68313C7927E2}" srcOrd="0" destOrd="0" parTransId="{50988B46-A2CB-4D14-9EC5-A7CEB0DEF859}" sibTransId="{44AF5091-41DC-4F43-83A7-1362E3964508}"/>
    <dgm:cxn modelId="{FBE691E4-1B33-4DA6-9330-2661B7411AD1}" srcId="{6D8D9826-5A7B-44F3-8887-CB91D5F5FF1B}" destId="{E6F75E0B-8DE5-4672-BD11-7AB03F4C93CD}" srcOrd="1" destOrd="0" parTransId="{03BC790E-9D5B-4925-9783-9D23946398FC}" sibTransId="{A2CB36DD-10AB-4537-81E6-888CB65209B3}"/>
    <dgm:cxn modelId="{A950CF7E-3080-482B-B5C9-BFED1D0CB451}" type="presOf" srcId="{674497B9-8FB1-4586-99AD-68313C7927E2}" destId="{CCB6753B-5E5C-4C51-AACC-09BB704CAD90}" srcOrd="0" destOrd="0" presId="urn:microsoft.com/office/officeart/2009/3/layout/CircleRelationship"/>
    <dgm:cxn modelId="{FD7A8691-7FD9-4893-8639-749B47FC4F08}" srcId="{6D8D9826-5A7B-44F3-8887-CB91D5F5FF1B}" destId="{07FE85BC-0E4E-4BA3-A85F-83ED2BD8B5B3}" srcOrd="2" destOrd="0" parTransId="{CEBCA7FD-C314-4FE8-B1DB-42460E4B6CD3}" sibTransId="{71EBA60F-FC63-491C-97CF-E39AC866B2F7}"/>
    <dgm:cxn modelId="{FCC868AA-F52D-4686-AE0E-B59070B760CC}" type="presOf" srcId="{4CCFFEEE-FA75-4177-8185-3FF3B29660D4}" destId="{9A23DEB9-C571-4085-8164-B80E7980320D}" srcOrd="0" destOrd="0" presId="urn:microsoft.com/office/officeart/2009/3/layout/CircleRelationship"/>
    <dgm:cxn modelId="{8D574E1B-817A-46F3-A65A-E9E80FE8F4AC}" type="presOf" srcId="{E6F75E0B-8DE5-4672-BD11-7AB03F4C93CD}" destId="{E315F378-046B-46FF-B86F-6E7966D5A78E}" srcOrd="0" destOrd="0" presId="urn:microsoft.com/office/officeart/2009/3/layout/CircleRelationship"/>
    <dgm:cxn modelId="{091DE8F4-8EDD-4447-B57D-1CCB971A88A2}" type="presOf" srcId="{6D8D9826-5A7B-44F3-8887-CB91D5F5FF1B}" destId="{8863C1BB-40E5-4557-9EA6-6065E2E02D0A}" srcOrd="0" destOrd="0" presId="urn:microsoft.com/office/officeart/2009/3/layout/CircleRelationship"/>
    <dgm:cxn modelId="{303B39C6-770C-488C-B97A-6263EA8F2ED9}" type="presParOf" srcId="{9A23DEB9-C571-4085-8164-B80E7980320D}" destId="{8863C1BB-40E5-4557-9EA6-6065E2E02D0A}" srcOrd="0" destOrd="0" presId="urn:microsoft.com/office/officeart/2009/3/layout/CircleRelationship"/>
    <dgm:cxn modelId="{7484357F-1F70-47E4-A64B-0D0EB26CC0F6}" type="presParOf" srcId="{9A23DEB9-C571-4085-8164-B80E7980320D}" destId="{96829444-AAB5-435D-A115-1B250F81918E}" srcOrd="1" destOrd="0" presId="urn:microsoft.com/office/officeart/2009/3/layout/CircleRelationship"/>
    <dgm:cxn modelId="{5D3CA3DD-355F-40EC-92D3-1B451D1CBA4A}" type="presParOf" srcId="{9A23DEB9-C571-4085-8164-B80E7980320D}" destId="{E141140B-9D40-43F3-AEFA-26767AF92482}" srcOrd="2" destOrd="0" presId="urn:microsoft.com/office/officeart/2009/3/layout/CircleRelationship"/>
    <dgm:cxn modelId="{4CDC9AC1-6B07-46E8-B5EA-274242C3F3D7}" type="presParOf" srcId="{9A23DEB9-C571-4085-8164-B80E7980320D}" destId="{9E94372A-7D60-48D5-A3C9-D5769CD98E99}" srcOrd="3" destOrd="0" presId="urn:microsoft.com/office/officeart/2009/3/layout/CircleRelationship"/>
    <dgm:cxn modelId="{714B597F-7A19-42BE-A7EC-AD446CD7AEEB}" type="presParOf" srcId="{9A23DEB9-C571-4085-8164-B80E7980320D}" destId="{4A403E29-1AD8-4108-B9E9-8E60F70B3DB0}" srcOrd="4" destOrd="0" presId="urn:microsoft.com/office/officeart/2009/3/layout/CircleRelationship"/>
    <dgm:cxn modelId="{A1C4BD3B-ED8D-4B9F-ADB7-46460C91B342}" type="presParOf" srcId="{9A23DEB9-C571-4085-8164-B80E7980320D}" destId="{39427200-BA63-47CE-A6DF-EFE0255FEDC3}" srcOrd="5" destOrd="0" presId="urn:microsoft.com/office/officeart/2009/3/layout/CircleRelationship"/>
    <dgm:cxn modelId="{353A60C7-CED7-4EFB-B2AB-C6B4B5F5CE14}" type="presParOf" srcId="{9A23DEB9-C571-4085-8164-B80E7980320D}" destId="{54E78391-D490-48E5-9419-35FCF7343E46}" srcOrd="6" destOrd="0" presId="urn:microsoft.com/office/officeart/2009/3/layout/CircleRelationship"/>
    <dgm:cxn modelId="{45EB7E73-99B0-4381-A4EB-35E472A02155}" type="presParOf" srcId="{9A23DEB9-C571-4085-8164-B80E7980320D}" destId="{CCB6753B-5E5C-4C51-AACC-09BB704CAD90}" srcOrd="7" destOrd="0" presId="urn:microsoft.com/office/officeart/2009/3/layout/CircleRelationship"/>
    <dgm:cxn modelId="{88999CFF-330F-4DB0-8EF1-E5A28F84552B}" type="presParOf" srcId="{9A23DEB9-C571-4085-8164-B80E7980320D}" destId="{3A0DD983-6350-48CD-8C54-2C9A18286BA6}" srcOrd="8" destOrd="0" presId="urn:microsoft.com/office/officeart/2009/3/layout/CircleRelationship"/>
    <dgm:cxn modelId="{7D0043FE-A7D8-412A-9BCB-83F528CC33CC}" type="presParOf" srcId="{3A0DD983-6350-48CD-8C54-2C9A18286BA6}" destId="{F8FC409E-C557-47AE-A97C-4990FDF3CB2A}" srcOrd="0" destOrd="0" presId="urn:microsoft.com/office/officeart/2009/3/layout/CircleRelationship"/>
    <dgm:cxn modelId="{895BBEA3-6AD8-4DE4-B809-A590B1BC4323}" type="presParOf" srcId="{9A23DEB9-C571-4085-8164-B80E7980320D}" destId="{35115B03-3A5A-4344-8D07-540943EA7422}" srcOrd="9" destOrd="0" presId="urn:microsoft.com/office/officeart/2009/3/layout/CircleRelationship"/>
    <dgm:cxn modelId="{47443881-9A00-43CD-B7BB-BC0DBC5EC67F}" type="presParOf" srcId="{35115B03-3A5A-4344-8D07-540943EA7422}" destId="{62F2147D-0916-4678-9516-512F9BAE328E}" srcOrd="0" destOrd="0" presId="urn:microsoft.com/office/officeart/2009/3/layout/CircleRelationship"/>
    <dgm:cxn modelId="{3CAE14C2-4F7D-46E9-AD90-9A0845BA38E7}" type="presParOf" srcId="{9A23DEB9-C571-4085-8164-B80E7980320D}" destId="{E315F378-046B-46FF-B86F-6E7966D5A78E}" srcOrd="10" destOrd="0" presId="urn:microsoft.com/office/officeart/2009/3/layout/CircleRelationship"/>
    <dgm:cxn modelId="{2585F8D4-D4B4-4ACA-BA57-C640BD4DD704}" type="presParOf" srcId="{9A23DEB9-C571-4085-8164-B80E7980320D}" destId="{890FBED4-EB9F-4BA5-BE3D-46413092DC5D}" srcOrd="11" destOrd="0" presId="urn:microsoft.com/office/officeart/2009/3/layout/CircleRelationship"/>
    <dgm:cxn modelId="{FC649F16-94FB-473D-80D3-8062E5870482}" type="presParOf" srcId="{890FBED4-EB9F-4BA5-BE3D-46413092DC5D}" destId="{900E274D-EFA0-4288-A66C-D541F7FED9FF}" srcOrd="0" destOrd="0" presId="urn:microsoft.com/office/officeart/2009/3/layout/CircleRelationship"/>
    <dgm:cxn modelId="{1FCD2687-9C8A-43F3-854E-176489C4B01F}" type="presParOf" srcId="{9A23DEB9-C571-4085-8164-B80E7980320D}" destId="{1D5E2061-3C78-4191-A104-05CB8F109CC4}" srcOrd="12" destOrd="0" presId="urn:microsoft.com/office/officeart/2009/3/layout/CircleRelationship"/>
    <dgm:cxn modelId="{BDDEF3CD-C369-410C-BA61-5FDE72E24590}" type="presParOf" srcId="{1D5E2061-3C78-4191-A104-05CB8F109CC4}" destId="{4BF16264-8567-448E-9CBB-DF25DCB1DEC2}" srcOrd="0" destOrd="0" presId="urn:microsoft.com/office/officeart/2009/3/layout/CircleRelationship"/>
    <dgm:cxn modelId="{3A36E4C2-233A-43E2-A22A-575DA3B0C2ED}" type="presParOf" srcId="{9A23DEB9-C571-4085-8164-B80E7980320D}" destId="{FE69C715-1680-4EE6-A59B-5CF309FA6557}" srcOrd="13" destOrd="0" presId="urn:microsoft.com/office/officeart/2009/3/layout/CircleRelationship"/>
    <dgm:cxn modelId="{198C088C-D60B-4841-9FD1-FF1A50C9882B}" type="presParOf" srcId="{FE69C715-1680-4EE6-A59B-5CF309FA6557}" destId="{794937E0-BAE7-4695-841C-2A294120C749}" srcOrd="0" destOrd="0" presId="urn:microsoft.com/office/officeart/2009/3/layout/CircleRelationship"/>
    <dgm:cxn modelId="{BF0379CF-6201-4BEA-9EBA-0BE9327C0A8F}" type="presParOf" srcId="{9A23DEB9-C571-4085-8164-B80E7980320D}" destId="{DA785162-F20E-4F11-8323-E43947F91D0E}" srcOrd="14" destOrd="0" presId="urn:microsoft.com/office/officeart/2009/3/layout/CircleRelationship"/>
    <dgm:cxn modelId="{26F1DEFF-B1EB-43C6-BEC3-9C8E48BC11D5}" type="presParOf" srcId="{9A23DEB9-C571-4085-8164-B80E7980320D}" destId="{51565ACF-8449-436F-AFDA-5CADB8525339}" srcOrd="15" destOrd="0" presId="urn:microsoft.com/office/officeart/2009/3/layout/CircleRelationship"/>
    <dgm:cxn modelId="{BA115F8F-BB59-4015-AB8B-33DB9DFDABAC}" type="presParOf" srcId="{51565ACF-8449-436F-AFDA-5CADB8525339}" destId="{533F5CA7-C32E-4FB5-B03C-3D0215B20ECE}"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CFFEEE-FA75-4177-8185-3FF3B29660D4}" type="doc">
      <dgm:prSet loTypeId="urn:microsoft.com/office/officeart/2009/3/layout/CircleRelationship" loCatId="relationship" qsTypeId="urn:microsoft.com/office/officeart/2005/8/quickstyle/simple1" qsCatId="simple" csTypeId="urn:microsoft.com/office/officeart/2005/8/colors/colorful3" csCatId="colorful" phldr="1"/>
      <dgm:spPr/>
      <dgm:t>
        <a:bodyPr/>
        <a:lstStyle/>
        <a:p>
          <a:endParaRPr lang="es-ES"/>
        </a:p>
      </dgm:t>
    </dgm:pt>
    <dgm:pt modelId="{6D8D9826-5A7B-44F3-8887-CB91D5F5FF1B}">
      <dgm:prSet phldrT="[Texto]" custT="1"/>
      <dgm:spPr/>
      <dgm:t>
        <a:bodyPr/>
        <a:lstStyle/>
        <a:p>
          <a:pPr algn="ctr"/>
          <a:r>
            <a:rPr lang="es-ES" sz="1000" smtClean="0">
              <a:latin typeface="Nunito Sans" panose="020B0604020202020204" charset="0"/>
            </a:rPr>
            <a:t>Importes de saldos en productos financieros</a:t>
          </a:r>
          <a:endParaRPr lang="es-ES" sz="1000">
            <a:latin typeface="Nunito Sans" panose="020B0604020202020204" charset="0"/>
          </a:endParaRPr>
        </a:p>
      </dgm:t>
    </dgm:pt>
    <dgm:pt modelId="{614F9856-2E59-43BA-AA6F-998F28D23D8D}" type="parTrans" cxnId="{6EDEE847-2507-42B4-AF5F-B11208FE8761}">
      <dgm:prSet/>
      <dgm:spPr/>
      <dgm:t>
        <a:bodyPr/>
        <a:lstStyle/>
        <a:p>
          <a:endParaRPr lang="es-ES"/>
        </a:p>
      </dgm:t>
    </dgm:pt>
    <dgm:pt modelId="{F4B03F9B-58A0-4FEB-B4E6-E58797ED7B9D}" type="sibTrans" cxnId="{6EDEE847-2507-42B4-AF5F-B11208FE8761}">
      <dgm:prSet/>
      <dgm:spPr/>
      <dgm:t>
        <a:bodyPr/>
        <a:lstStyle/>
        <a:p>
          <a:endParaRPr lang="es-ES"/>
        </a:p>
      </dgm:t>
    </dgm:pt>
    <dgm:pt modelId="{674497B9-8FB1-4586-99AD-68313C7927E2}">
      <dgm:prSet phldrT="[Texto]"/>
      <dgm:spPr/>
      <dgm:t>
        <a:bodyPr/>
        <a:lstStyle/>
        <a:p>
          <a:r>
            <a:rPr lang="es-ES" smtClean="0"/>
            <a:t>7</a:t>
          </a:r>
          <a:endParaRPr lang="es-ES"/>
        </a:p>
      </dgm:t>
    </dgm:pt>
    <dgm:pt modelId="{50988B46-A2CB-4D14-9EC5-A7CEB0DEF859}" type="parTrans" cxnId="{E2B1A18D-FD4E-4964-8728-49BDC3FD0AD5}">
      <dgm:prSet/>
      <dgm:spPr/>
      <dgm:t>
        <a:bodyPr/>
        <a:lstStyle/>
        <a:p>
          <a:endParaRPr lang="es-ES"/>
        </a:p>
      </dgm:t>
    </dgm:pt>
    <dgm:pt modelId="{44AF5091-41DC-4F43-83A7-1362E3964508}" type="sibTrans" cxnId="{E2B1A18D-FD4E-4964-8728-49BDC3FD0AD5}">
      <dgm:prSet/>
      <dgm:spPr/>
      <dgm:t>
        <a:bodyPr/>
        <a:lstStyle/>
        <a:p>
          <a:endParaRPr lang="es-ES"/>
        </a:p>
      </dgm:t>
    </dgm:pt>
    <dgm:pt modelId="{E6F75E0B-8DE5-4672-BD11-7AB03F4C93CD}">
      <dgm:prSet phldrT="[Texto]"/>
      <dgm:spPr/>
      <dgm:t>
        <a:bodyPr/>
        <a:lstStyle/>
        <a:p>
          <a:r>
            <a:rPr lang="es-ES" smtClean="0"/>
            <a:t>8</a:t>
          </a:r>
          <a:endParaRPr lang="es-ES"/>
        </a:p>
      </dgm:t>
    </dgm:pt>
    <dgm:pt modelId="{03BC790E-9D5B-4925-9783-9D23946398FC}" type="parTrans" cxnId="{FBE691E4-1B33-4DA6-9330-2661B7411AD1}">
      <dgm:prSet/>
      <dgm:spPr/>
      <dgm:t>
        <a:bodyPr/>
        <a:lstStyle/>
        <a:p>
          <a:endParaRPr lang="es-ES"/>
        </a:p>
      </dgm:t>
    </dgm:pt>
    <dgm:pt modelId="{A2CB36DD-10AB-4537-81E6-888CB65209B3}" type="sibTrans" cxnId="{FBE691E4-1B33-4DA6-9330-2661B7411AD1}">
      <dgm:prSet/>
      <dgm:spPr/>
      <dgm:t>
        <a:bodyPr/>
        <a:lstStyle/>
        <a:p>
          <a:endParaRPr lang="es-ES"/>
        </a:p>
      </dgm:t>
    </dgm:pt>
    <dgm:pt modelId="{07FE85BC-0E4E-4BA3-A85F-83ED2BD8B5B3}">
      <dgm:prSet phldrT="[Texto]"/>
      <dgm:spPr/>
      <dgm:t>
        <a:bodyPr/>
        <a:lstStyle/>
        <a:p>
          <a:r>
            <a:rPr lang="es-ES" smtClean="0"/>
            <a:t>9</a:t>
          </a:r>
          <a:endParaRPr lang="es-ES"/>
        </a:p>
      </dgm:t>
    </dgm:pt>
    <dgm:pt modelId="{CEBCA7FD-C314-4FE8-B1DB-42460E4B6CD3}" type="parTrans" cxnId="{FD7A8691-7FD9-4893-8639-749B47FC4F08}">
      <dgm:prSet/>
      <dgm:spPr/>
      <dgm:t>
        <a:bodyPr/>
        <a:lstStyle/>
        <a:p>
          <a:endParaRPr lang="es-ES"/>
        </a:p>
      </dgm:t>
    </dgm:pt>
    <dgm:pt modelId="{71EBA60F-FC63-491C-97CF-E39AC866B2F7}" type="sibTrans" cxnId="{FD7A8691-7FD9-4893-8639-749B47FC4F08}">
      <dgm:prSet/>
      <dgm:spPr/>
      <dgm:t>
        <a:bodyPr/>
        <a:lstStyle/>
        <a:p>
          <a:endParaRPr lang="es-ES"/>
        </a:p>
      </dgm:t>
    </dgm:pt>
    <dgm:pt modelId="{330A153D-D478-4B28-B568-3AC2AA8AE390}">
      <dgm:prSet phldrT="[Texto]"/>
      <dgm:spPr/>
      <dgm:t>
        <a:bodyPr/>
        <a:lstStyle/>
        <a:p>
          <a:r>
            <a:rPr lang="es-ES" smtClean="0"/>
            <a:t>10</a:t>
          </a:r>
          <a:endParaRPr lang="es-ES"/>
        </a:p>
      </dgm:t>
    </dgm:pt>
    <dgm:pt modelId="{7606B530-F9E0-4753-B1F7-C392635EFCDD}" type="parTrans" cxnId="{56C426D7-CA3A-48DE-AB04-D0A7A09183A4}">
      <dgm:prSet/>
      <dgm:spPr/>
      <dgm:t>
        <a:bodyPr/>
        <a:lstStyle/>
        <a:p>
          <a:endParaRPr lang="es-ES"/>
        </a:p>
      </dgm:t>
    </dgm:pt>
    <dgm:pt modelId="{0FA04591-033F-4248-A1D5-1929A79F2B29}" type="sibTrans" cxnId="{56C426D7-CA3A-48DE-AB04-D0A7A09183A4}">
      <dgm:prSet/>
      <dgm:spPr/>
      <dgm:t>
        <a:bodyPr/>
        <a:lstStyle/>
        <a:p>
          <a:endParaRPr lang="es-ES"/>
        </a:p>
      </dgm:t>
    </dgm:pt>
    <dgm:pt modelId="{8FE682BB-D8BF-4DB9-9CE7-D286A6685933}">
      <dgm:prSet phldrT="[Texto]"/>
      <dgm:spPr/>
      <dgm:t>
        <a:bodyPr/>
        <a:lstStyle/>
        <a:p>
          <a:r>
            <a:rPr lang="es-ES" smtClean="0"/>
            <a:t>19</a:t>
          </a:r>
          <a:endParaRPr lang="es-ES"/>
        </a:p>
      </dgm:t>
    </dgm:pt>
    <dgm:pt modelId="{3C395E67-BAD0-4D4E-82F5-0C61BE128DD1}" type="parTrans" cxnId="{F4BF0CE9-0F50-41F2-9BB7-BF7FB22D1683}">
      <dgm:prSet/>
      <dgm:spPr/>
      <dgm:t>
        <a:bodyPr/>
        <a:lstStyle/>
        <a:p>
          <a:endParaRPr lang="es-ES"/>
        </a:p>
      </dgm:t>
    </dgm:pt>
    <dgm:pt modelId="{9C26BF00-443C-410B-A877-04DC505A1F67}" type="sibTrans" cxnId="{F4BF0CE9-0F50-41F2-9BB7-BF7FB22D1683}">
      <dgm:prSet/>
      <dgm:spPr/>
      <dgm:t>
        <a:bodyPr/>
        <a:lstStyle/>
        <a:p>
          <a:endParaRPr lang="es-ES"/>
        </a:p>
      </dgm:t>
    </dgm:pt>
    <dgm:pt modelId="{8BEB54E4-D521-47BA-A6DE-B98CE4D911EC}">
      <dgm:prSet phldrT="[Texto]"/>
      <dgm:spPr/>
      <dgm:t>
        <a:bodyPr/>
        <a:lstStyle/>
        <a:p>
          <a:endParaRPr lang="es-ES"/>
        </a:p>
      </dgm:t>
    </dgm:pt>
    <dgm:pt modelId="{82F5BA89-3698-475C-8C10-977E81E54DE9}" type="parTrans" cxnId="{CD2BDA11-893A-40F9-9FBF-B90A8436C1CB}">
      <dgm:prSet/>
      <dgm:spPr/>
      <dgm:t>
        <a:bodyPr/>
        <a:lstStyle/>
        <a:p>
          <a:endParaRPr lang="es-ES"/>
        </a:p>
      </dgm:t>
    </dgm:pt>
    <dgm:pt modelId="{96DD1E61-E2C3-487B-B214-DBBBFB07ACFD}" type="sibTrans" cxnId="{CD2BDA11-893A-40F9-9FBF-B90A8436C1CB}">
      <dgm:prSet/>
      <dgm:spPr/>
      <dgm:t>
        <a:bodyPr/>
        <a:lstStyle/>
        <a:p>
          <a:endParaRPr lang="es-ES"/>
        </a:p>
      </dgm:t>
    </dgm:pt>
    <dgm:pt modelId="{9A23DEB9-C571-4085-8164-B80E7980320D}" type="pres">
      <dgm:prSet presAssocID="{4CCFFEEE-FA75-4177-8185-3FF3B29660D4}" presName="Name0" presStyleCnt="0">
        <dgm:presLayoutVars>
          <dgm:chMax val="1"/>
          <dgm:chPref val="1"/>
        </dgm:presLayoutVars>
      </dgm:prSet>
      <dgm:spPr/>
      <dgm:t>
        <a:bodyPr/>
        <a:lstStyle/>
        <a:p>
          <a:endParaRPr lang="es-ES"/>
        </a:p>
      </dgm:t>
    </dgm:pt>
    <dgm:pt modelId="{8863C1BB-40E5-4557-9EA6-6065E2E02D0A}" type="pres">
      <dgm:prSet presAssocID="{6D8D9826-5A7B-44F3-8887-CB91D5F5FF1B}" presName="Parent" presStyleLbl="node0" presStyleIdx="0" presStyleCnt="1">
        <dgm:presLayoutVars>
          <dgm:chMax val="5"/>
          <dgm:chPref val="5"/>
        </dgm:presLayoutVars>
      </dgm:prSet>
      <dgm:spPr/>
      <dgm:t>
        <a:bodyPr/>
        <a:lstStyle/>
        <a:p>
          <a:endParaRPr lang="es-ES"/>
        </a:p>
      </dgm:t>
    </dgm:pt>
    <dgm:pt modelId="{E141140B-9D40-43F3-AEFA-26767AF92482}" type="pres">
      <dgm:prSet presAssocID="{6D8D9826-5A7B-44F3-8887-CB91D5F5FF1B}" presName="Accent2" presStyleLbl="node1" presStyleIdx="0" presStyleCnt="19"/>
      <dgm:spPr/>
      <dgm:t>
        <a:bodyPr/>
        <a:lstStyle/>
        <a:p>
          <a:endParaRPr lang="es-ES"/>
        </a:p>
      </dgm:t>
    </dgm:pt>
    <dgm:pt modelId="{9E94372A-7D60-48D5-A3C9-D5769CD98E99}" type="pres">
      <dgm:prSet presAssocID="{6D8D9826-5A7B-44F3-8887-CB91D5F5FF1B}" presName="Accent3" presStyleLbl="node1" presStyleIdx="1" presStyleCnt="19"/>
      <dgm:spPr/>
      <dgm:t>
        <a:bodyPr/>
        <a:lstStyle/>
        <a:p>
          <a:endParaRPr lang="es-ES"/>
        </a:p>
      </dgm:t>
    </dgm:pt>
    <dgm:pt modelId="{4A403E29-1AD8-4108-B9E9-8E60F70B3DB0}" type="pres">
      <dgm:prSet presAssocID="{6D8D9826-5A7B-44F3-8887-CB91D5F5FF1B}" presName="Accent4" presStyleLbl="node1" presStyleIdx="2" presStyleCnt="19"/>
      <dgm:spPr/>
      <dgm:t>
        <a:bodyPr/>
        <a:lstStyle/>
        <a:p>
          <a:endParaRPr lang="es-ES"/>
        </a:p>
      </dgm:t>
    </dgm:pt>
    <dgm:pt modelId="{39427200-BA63-47CE-A6DF-EFE0255FEDC3}" type="pres">
      <dgm:prSet presAssocID="{6D8D9826-5A7B-44F3-8887-CB91D5F5FF1B}" presName="Accent5" presStyleLbl="node1" presStyleIdx="3" presStyleCnt="19"/>
      <dgm:spPr/>
      <dgm:t>
        <a:bodyPr/>
        <a:lstStyle/>
        <a:p>
          <a:endParaRPr lang="es-ES"/>
        </a:p>
      </dgm:t>
    </dgm:pt>
    <dgm:pt modelId="{54E78391-D490-48E5-9419-35FCF7343E46}" type="pres">
      <dgm:prSet presAssocID="{6D8D9826-5A7B-44F3-8887-CB91D5F5FF1B}" presName="Accent6" presStyleLbl="node1" presStyleIdx="4" presStyleCnt="19"/>
      <dgm:spPr/>
      <dgm:t>
        <a:bodyPr/>
        <a:lstStyle/>
        <a:p>
          <a:endParaRPr lang="es-ES"/>
        </a:p>
      </dgm:t>
    </dgm:pt>
    <dgm:pt modelId="{CCB6753B-5E5C-4C51-AACC-09BB704CAD90}" type="pres">
      <dgm:prSet presAssocID="{674497B9-8FB1-4586-99AD-68313C7927E2}" presName="Child1" presStyleLbl="node1" presStyleIdx="5" presStyleCnt="19">
        <dgm:presLayoutVars>
          <dgm:chMax val="0"/>
          <dgm:chPref val="0"/>
        </dgm:presLayoutVars>
      </dgm:prSet>
      <dgm:spPr/>
      <dgm:t>
        <a:bodyPr/>
        <a:lstStyle/>
        <a:p>
          <a:endParaRPr lang="es-ES"/>
        </a:p>
      </dgm:t>
    </dgm:pt>
    <dgm:pt modelId="{3A0DD983-6350-48CD-8C54-2C9A18286BA6}" type="pres">
      <dgm:prSet presAssocID="{674497B9-8FB1-4586-99AD-68313C7927E2}" presName="Accent7" presStyleCnt="0"/>
      <dgm:spPr/>
      <dgm:t>
        <a:bodyPr/>
        <a:lstStyle/>
        <a:p>
          <a:endParaRPr lang="es-ES"/>
        </a:p>
      </dgm:t>
    </dgm:pt>
    <dgm:pt modelId="{F8FC409E-C557-47AE-A97C-4990FDF3CB2A}" type="pres">
      <dgm:prSet presAssocID="{674497B9-8FB1-4586-99AD-68313C7927E2}" presName="AccentHold1" presStyleLbl="node1" presStyleIdx="6" presStyleCnt="19"/>
      <dgm:spPr/>
      <dgm:t>
        <a:bodyPr/>
        <a:lstStyle/>
        <a:p>
          <a:endParaRPr lang="es-ES"/>
        </a:p>
      </dgm:t>
    </dgm:pt>
    <dgm:pt modelId="{35115B03-3A5A-4344-8D07-540943EA7422}" type="pres">
      <dgm:prSet presAssocID="{674497B9-8FB1-4586-99AD-68313C7927E2}" presName="Accent8" presStyleCnt="0"/>
      <dgm:spPr/>
      <dgm:t>
        <a:bodyPr/>
        <a:lstStyle/>
        <a:p>
          <a:endParaRPr lang="es-ES"/>
        </a:p>
      </dgm:t>
    </dgm:pt>
    <dgm:pt modelId="{62F2147D-0916-4678-9516-512F9BAE328E}" type="pres">
      <dgm:prSet presAssocID="{674497B9-8FB1-4586-99AD-68313C7927E2}" presName="AccentHold2" presStyleLbl="node1" presStyleIdx="7" presStyleCnt="19"/>
      <dgm:spPr/>
      <dgm:t>
        <a:bodyPr/>
        <a:lstStyle/>
        <a:p>
          <a:endParaRPr lang="es-ES"/>
        </a:p>
      </dgm:t>
    </dgm:pt>
    <dgm:pt modelId="{E315F378-046B-46FF-B86F-6E7966D5A78E}" type="pres">
      <dgm:prSet presAssocID="{E6F75E0B-8DE5-4672-BD11-7AB03F4C93CD}" presName="Child2" presStyleLbl="node1" presStyleIdx="8" presStyleCnt="19" custLinFactNeighborX="-99745" custLinFactNeighborY="-32486">
        <dgm:presLayoutVars>
          <dgm:chMax val="0"/>
          <dgm:chPref val="0"/>
        </dgm:presLayoutVars>
      </dgm:prSet>
      <dgm:spPr/>
      <dgm:t>
        <a:bodyPr/>
        <a:lstStyle/>
        <a:p>
          <a:endParaRPr lang="es-ES"/>
        </a:p>
      </dgm:t>
    </dgm:pt>
    <dgm:pt modelId="{890FBED4-EB9F-4BA5-BE3D-46413092DC5D}" type="pres">
      <dgm:prSet presAssocID="{E6F75E0B-8DE5-4672-BD11-7AB03F4C93CD}" presName="Accent9" presStyleCnt="0"/>
      <dgm:spPr/>
      <dgm:t>
        <a:bodyPr/>
        <a:lstStyle/>
        <a:p>
          <a:endParaRPr lang="es-ES"/>
        </a:p>
      </dgm:t>
    </dgm:pt>
    <dgm:pt modelId="{900E274D-EFA0-4288-A66C-D541F7FED9FF}" type="pres">
      <dgm:prSet presAssocID="{E6F75E0B-8DE5-4672-BD11-7AB03F4C93CD}" presName="AccentHold1" presStyleLbl="node1" presStyleIdx="9" presStyleCnt="19"/>
      <dgm:spPr/>
      <dgm:t>
        <a:bodyPr/>
        <a:lstStyle/>
        <a:p>
          <a:endParaRPr lang="es-ES"/>
        </a:p>
      </dgm:t>
    </dgm:pt>
    <dgm:pt modelId="{1D5E2061-3C78-4191-A104-05CB8F109CC4}" type="pres">
      <dgm:prSet presAssocID="{E6F75E0B-8DE5-4672-BD11-7AB03F4C93CD}" presName="Accent10" presStyleCnt="0"/>
      <dgm:spPr/>
      <dgm:t>
        <a:bodyPr/>
        <a:lstStyle/>
        <a:p>
          <a:endParaRPr lang="es-ES"/>
        </a:p>
      </dgm:t>
    </dgm:pt>
    <dgm:pt modelId="{4BF16264-8567-448E-9CBB-DF25DCB1DEC2}" type="pres">
      <dgm:prSet presAssocID="{E6F75E0B-8DE5-4672-BD11-7AB03F4C93CD}" presName="AccentHold2" presStyleLbl="node1" presStyleIdx="10" presStyleCnt="19"/>
      <dgm:spPr/>
      <dgm:t>
        <a:bodyPr/>
        <a:lstStyle/>
        <a:p>
          <a:endParaRPr lang="es-ES"/>
        </a:p>
      </dgm:t>
    </dgm:pt>
    <dgm:pt modelId="{FE69C715-1680-4EE6-A59B-5CF309FA6557}" type="pres">
      <dgm:prSet presAssocID="{E6F75E0B-8DE5-4672-BD11-7AB03F4C93CD}" presName="Accent11" presStyleCnt="0"/>
      <dgm:spPr/>
      <dgm:t>
        <a:bodyPr/>
        <a:lstStyle/>
        <a:p>
          <a:endParaRPr lang="es-ES"/>
        </a:p>
      </dgm:t>
    </dgm:pt>
    <dgm:pt modelId="{794937E0-BAE7-4695-841C-2A294120C749}" type="pres">
      <dgm:prSet presAssocID="{E6F75E0B-8DE5-4672-BD11-7AB03F4C93CD}" presName="AccentHold3" presStyleLbl="node1" presStyleIdx="11" presStyleCnt="19"/>
      <dgm:spPr/>
      <dgm:t>
        <a:bodyPr/>
        <a:lstStyle/>
        <a:p>
          <a:endParaRPr lang="es-ES"/>
        </a:p>
      </dgm:t>
    </dgm:pt>
    <dgm:pt modelId="{DA785162-F20E-4F11-8323-E43947F91D0E}" type="pres">
      <dgm:prSet presAssocID="{07FE85BC-0E4E-4BA3-A85F-83ED2BD8B5B3}" presName="Child3" presStyleLbl="node1" presStyleIdx="12" presStyleCnt="19" custLinFactNeighborX="-72493" custLinFactNeighborY="-76412">
        <dgm:presLayoutVars>
          <dgm:chMax val="0"/>
          <dgm:chPref val="0"/>
        </dgm:presLayoutVars>
      </dgm:prSet>
      <dgm:spPr/>
      <dgm:t>
        <a:bodyPr/>
        <a:lstStyle/>
        <a:p>
          <a:endParaRPr lang="es-ES"/>
        </a:p>
      </dgm:t>
    </dgm:pt>
    <dgm:pt modelId="{51565ACF-8449-436F-AFDA-5CADB8525339}" type="pres">
      <dgm:prSet presAssocID="{07FE85BC-0E4E-4BA3-A85F-83ED2BD8B5B3}" presName="Accent12" presStyleCnt="0"/>
      <dgm:spPr/>
      <dgm:t>
        <a:bodyPr/>
        <a:lstStyle/>
        <a:p>
          <a:endParaRPr lang="es-ES"/>
        </a:p>
      </dgm:t>
    </dgm:pt>
    <dgm:pt modelId="{533F5CA7-C32E-4FB5-B03C-3D0215B20ECE}" type="pres">
      <dgm:prSet presAssocID="{07FE85BC-0E4E-4BA3-A85F-83ED2BD8B5B3}" presName="AccentHold1" presStyleLbl="node1" presStyleIdx="13" presStyleCnt="19" custLinFactNeighborX="7604" custLinFactNeighborY="67708"/>
      <dgm:spPr/>
      <dgm:t>
        <a:bodyPr/>
        <a:lstStyle/>
        <a:p>
          <a:endParaRPr lang="es-ES"/>
        </a:p>
      </dgm:t>
    </dgm:pt>
    <dgm:pt modelId="{6946ECF4-3FE4-488E-ACB7-0A5DD6B14599}" type="pres">
      <dgm:prSet presAssocID="{330A153D-D478-4B28-B568-3AC2AA8AE390}" presName="Child4" presStyleLbl="node1" presStyleIdx="14" presStyleCnt="19" custLinFactNeighborX="-39168" custLinFactNeighborY="-44202">
        <dgm:presLayoutVars>
          <dgm:chMax val="0"/>
          <dgm:chPref val="0"/>
        </dgm:presLayoutVars>
      </dgm:prSet>
      <dgm:spPr/>
      <dgm:t>
        <a:bodyPr/>
        <a:lstStyle/>
        <a:p>
          <a:endParaRPr lang="es-ES"/>
        </a:p>
      </dgm:t>
    </dgm:pt>
    <dgm:pt modelId="{27233D88-0871-40C6-8B50-B92F0236F166}" type="pres">
      <dgm:prSet presAssocID="{330A153D-D478-4B28-B568-3AC2AA8AE390}" presName="Accent13" presStyleCnt="0"/>
      <dgm:spPr/>
      <dgm:t>
        <a:bodyPr/>
        <a:lstStyle/>
        <a:p>
          <a:endParaRPr lang="es-ES"/>
        </a:p>
      </dgm:t>
    </dgm:pt>
    <dgm:pt modelId="{18F28364-5AAE-46B1-B73A-5381017D45FC}" type="pres">
      <dgm:prSet presAssocID="{330A153D-D478-4B28-B568-3AC2AA8AE390}" presName="AccentHold1" presStyleLbl="node1" presStyleIdx="15" presStyleCnt="19"/>
      <dgm:spPr/>
      <dgm:t>
        <a:bodyPr/>
        <a:lstStyle/>
        <a:p>
          <a:endParaRPr lang="es-ES"/>
        </a:p>
      </dgm:t>
    </dgm:pt>
    <dgm:pt modelId="{70CA8D47-F8E8-43D3-9E92-F3896910E73A}" type="pres">
      <dgm:prSet presAssocID="{8FE682BB-D8BF-4DB9-9CE7-D286A6685933}" presName="Child5" presStyleLbl="node1" presStyleIdx="16" presStyleCnt="19" custLinFactX="-17228" custLinFactNeighborX="-100000" custLinFactNeighborY="17294">
        <dgm:presLayoutVars>
          <dgm:chMax val="0"/>
          <dgm:chPref val="0"/>
        </dgm:presLayoutVars>
      </dgm:prSet>
      <dgm:spPr/>
      <dgm:t>
        <a:bodyPr/>
        <a:lstStyle/>
        <a:p>
          <a:endParaRPr lang="es-ES"/>
        </a:p>
      </dgm:t>
    </dgm:pt>
    <dgm:pt modelId="{51D8F2B1-F045-4475-971B-C1E8537FD5F4}" type="pres">
      <dgm:prSet presAssocID="{8FE682BB-D8BF-4DB9-9CE7-D286A6685933}" presName="Accent15" presStyleCnt="0"/>
      <dgm:spPr/>
      <dgm:t>
        <a:bodyPr/>
        <a:lstStyle/>
        <a:p>
          <a:endParaRPr lang="es-ES"/>
        </a:p>
      </dgm:t>
    </dgm:pt>
    <dgm:pt modelId="{677A22A6-9993-409A-A4FC-F0564ED6D44A}" type="pres">
      <dgm:prSet presAssocID="{8FE682BB-D8BF-4DB9-9CE7-D286A6685933}" presName="AccentHold2" presStyleLbl="node1" presStyleIdx="17" presStyleCnt="19"/>
      <dgm:spPr/>
      <dgm:t>
        <a:bodyPr/>
        <a:lstStyle/>
        <a:p>
          <a:endParaRPr lang="es-ES"/>
        </a:p>
      </dgm:t>
    </dgm:pt>
    <dgm:pt modelId="{BFF43DC5-1FEA-4C03-A74C-88F701A59953}" type="pres">
      <dgm:prSet presAssocID="{8FE682BB-D8BF-4DB9-9CE7-D286A6685933}" presName="Accent16" presStyleCnt="0"/>
      <dgm:spPr/>
      <dgm:t>
        <a:bodyPr/>
        <a:lstStyle/>
        <a:p>
          <a:endParaRPr lang="es-ES"/>
        </a:p>
      </dgm:t>
    </dgm:pt>
    <dgm:pt modelId="{6484475E-9D94-4C18-945B-EA9BDBB25153}" type="pres">
      <dgm:prSet presAssocID="{8FE682BB-D8BF-4DB9-9CE7-D286A6685933}" presName="AccentHold3" presStyleLbl="node1" presStyleIdx="18" presStyleCnt="19"/>
      <dgm:spPr/>
      <dgm:t>
        <a:bodyPr/>
        <a:lstStyle/>
        <a:p>
          <a:endParaRPr lang="es-ES"/>
        </a:p>
      </dgm:t>
    </dgm:pt>
  </dgm:ptLst>
  <dgm:cxnLst>
    <dgm:cxn modelId="{547246FA-43AD-487E-810E-F33094F5DCE0}" type="presOf" srcId="{4CCFFEEE-FA75-4177-8185-3FF3B29660D4}" destId="{9A23DEB9-C571-4085-8164-B80E7980320D}" srcOrd="0" destOrd="0" presId="urn:microsoft.com/office/officeart/2009/3/layout/CircleRelationship"/>
    <dgm:cxn modelId="{7F8A83C4-9A61-475E-9EB4-0FFA10B0FA35}" type="presOf" srcId="{E6F75E0B-8DE5-4672-BD11-7AB03F4C93CD}" destId="{E315F378-046B-46FF-B86F-6E7966D5A78E}" srcOrd="0" destOrd="0" presId="urn:microsoft.com/office/officeart/2009/3/layout/CircleRelationship"/>
    <dgm:cxn modelId="{02A396CC-39FE-49B6-A621-2361002A0B94}" type="presOf" srcId="{6D8D9826-5A7B-44F3-8887-CB91D5F5FF1B}" destId="{8863C1BB-40E5-4557-9EA6-6065E2E02D0A}" srcOrd="0" destOrd="0" presId="urn:microsoft.com/office/officeart/2009/3/layout/CircleRelationship"/>
    <dgm:cxn modelId="{DE79779F-1CC8-4655-B1FD-EBD67C64B827}" type="presOf" srcId="{8FE682BB-D8BF-4DB9-9CE7-D286A6685933}" destId="{70CA8D47-F8E8-43D3-9E92-F3896910E73A}" srcOrd="0" destOrd="0" presId="urn:microsoft.com/office/officeart/2009/3/layout/CircleRelationship"/>
    <dgm:cxn modelId="{56C426D7-CA3A-48DE-AB04-D0A7A09183A4}" srcId="{6D8D9826-5A7B-44F3-8887-CB91D5F5FF1B}" destId="{330A153D-D478-4B28-B568-3AC2AA8AE390}" srcOrd="3" destOrd="0" parTransId="{7606B530-F9E0-4753-B1F7-C392635EFCDD}" sibTransId="{0FA04591-033F-4248-A1D5-1929A79F2B29}"/>
    <dgm:cxn modelId="{E2B1A18D-FD4E-4964-8728-49BDC3FD0AD5}" srcId="{6D8D9826-5A7B-44F3-8887-CB91D5F5FF1B}" destId="{674497B9-8FB1-4586-99AD-68313C7927E2}" srcOrd="0" destOrd="0" parTransId="{50988B46-A2CB-4D14-9EC5-A7CEB0DEF859}" sibTransId="{44AF5091-41DC-4F43-83A7-1362E3964508}"/>
    <dgm:cxn modelId="{FBE691E4-1B33-4DA6-9330-2661B7411AD1}" srcId="{6D8D9826-5A7B-44F3-8887-CB91D5F5FF1B}" destId="{E6F75E0B-8DE5-4672-BD11-7AB03F4C93CD}" srcOrd="1" destOrd="0" parTransId="{03BC790E-9D5B-4925-9783-9D23946398FC}" sibTransId="{A2CB36DD-10AB-4537-81E6-888CB65209B3}"/>
    <dgm:cxn modelId="{924C894D-8784-437A-ADFF-5C59994D9CDF}" type="presOf" srcId="{330A153D-D478-4B28-B568-3AC2AA8AE390}" destId="{6946ECF4-3FE4-488E-ACB7-0A5DD6B14599}" srcOrd="0" destOrd="0" presId="urn:microsoft.com/office/officeart/2009/3/layout/CircleRelationship"/>
    <dgm:cxn modelId="{4A0694C2-FCD5-4076-8FB8-68CBE88268E7}" type="presOf" srcId="{674497B9-8FB1-4586-99AD-68313C7927E2}" destId="{CCB6753B-5E5C-4C51-AACC-09BB704CAD90}" srcOrd="0" destOrd="0" presId="urn:microsoft.com/office/officeart/2009/3/layout/CircleRelationship"/>
    <dgm:cxn modelId="{F4BF0CE9-0F50-41F2-9BB7-BF7FB22D1683}" srcId="{6D8D9826-5A7B-44F3-8887-CB91D5F5FF1B}" destId="{8FE682BB-D8BF-4DB9-9CE7-D286A6685933}" srcOrd="4" destOrd="0" parTransId="{3C395E67-BAD0-4D4E-82F5-0C61BE128DD1}" sibTransId="{9C26BF00-443C-410B-A877-04DC505A1F67}"/>
    <dgm:cxn modelId="{FD1A8B57-EFA1-4BBF-95A5-0D4033323911}" type="presOf" srcId="{07FE85BC-0E4E-4BA3-A85F-83ED2BD8B5B3}" destId="{DA785162-F20E-4F11-8323-E43947F91D0E}" srcOrd="0" destOrd="0" presId="urn:microsoft.com/office/officeart/2009/3/layout/CircleRelationship"/>
    <dgm:cxn modelId="{6EDEE847-2507-42B4-AF5F-B11208FE8761}" srcId="{4CCFFEEE-FA75-4177-8185-3FF3B29660D4}" destId="{6D8D9826-5A7B-44F3-8887-CB91D5F5FF1B}" srcOrd="0" destOrd="0" parTransId="{614F9856-2E59-43BA-AA6F-998F28D23D8D}" sibTransId="{F4B03F9B-58A0-4FEB-B4E6-E58797ED7B9D}"/>
    <dgm:cxn modelId="{FD7A8691-7FD9-4893-8639-749B47FC4F08}" srcId="{6D8D9826-5A7B-44F3-8887-CB91D5F5FF1B}" destId="{07FE85BC-0E4E-4BA3-A85F-83ED2BD8B5B3}" srcOrd="2" destOrd="0" parTransId="{CEBCA7FD-C314-4FE8-B1DB-42460E4B6CD3}" sibTransId="{71EBA60F-FC63-491C-97CF-E39AC866B2F7}"/>
    <dgm:cxn modelId="{CD2BDA11-893A-40F9-9FBF-B90A8436C1CB}" srcId="{6D8D9826-5A7B-44F3-8887-CB91D5F5FF1B}" destId="{8BEB54E4-D521-47BA-A6DE-B98CE4D911EC}" srcOrd="5" destOrd="0" parTransId="{82F5BA89-3698-475C-8C10-977E81E54DE9}" sibTransId="{96DD1E61-E2C3-487B-B214-DBBBFB07ACFD}"/>
    <dgm:cxn modelId="{3F5B165E-E88A-40A6-AB1A-80D91798AAB7}" type="presParOf" srcId="{9A23DEB9-C571-4085-8164-B80E7980320D}" destId="{8863C1BB-40E5-4557-9EA6-6065E2E02D0A}" srcOrd="0" destOrd="0" presId="urn:microsoft.com/office/officeart/2009/3/layout/CircleRelationship"/>
    <dgm:cxn modelId="{AC5D9F43-65FA-4CC8-B4B3-0E8C98B74052}" type="presParOf" srcId="{9A23DEB9-C571-4085-8164-B80E7980320D}" destId="{E141140B-9D40-43F3-AEFA-26767AF92482}" srcOrd="1" destOrd="0" presId="urn:microsoft.com/office/officeart/2009/3/layout/CircleRelationship"/>
    <dgm:cxn modelId="{F2314561-A17D-47D6-895D-FFF057F344E3}" type="presParOf" srcId="{9A23DEB9-C571-4085-8164-B80E7980320D}" destId="{9E94372A-7D60-48D5-A3C9-D5769CD98E99}" srcOrd="2" destOrd="0" presId="urn:microsoft.com/office/officeart/2009/3/layout/CircleRelationship"/>
    <dgm:cxn modelId="{B3A5432F-3D83-4AED-8A71-DD440544122A}" type="presParOf" srcId="{9A23DEB9-C571-4085-8164-B80E7980320D}" destId="{4A403E29-1AD8-4108-B9E9-8E60F70B3DB0}" srcOrd="3" destOrd="0" presId="urn:microsoft.com/office/officeart/2009/3/layout/CircleRelationship"/>
    <dgm:cxn modelId="{BF9EE9D5-66A4-462C-9E03-7026FCA56CA6}" type="presParOf" srcId="{9A23DEB9-C571-4085-8164-B80E7980320D}" destId="{39427200-BA63-47CE-A6DF-EFE0255FEDC3}" srcOrd="4" destOrd="0" presId="urn:microsoft.com/office/officeart/2009/3/layout/CircleRelationship"/>
    <dgm:cxn modelId="{0A7B3D2C-04A0-47E8-A5A3-71AD33988839}" type="presParOf" srcId="{9A23DEB9-C571-4085-8164-B80E7980320D}" destId="{54E78391-D490-48E5-9419-35FCF7343E46}" srcOrd="5" destOrd="0" presId="urn:microsoft.com/office/officeart/2009/3/layout/CircleRelationship"/>
    <dgm:cxn modelId="{E0082525-D257-4A2D-8E4C-D4460DFF44B4}" type="presParOf" srcId="{9A23DEB9-C571-4085-8164-B80E7980320D}" destId="{CCB6753B-5E5C-4C51-AACC-09BB704CAD90}" srcOrd="6" destOrd="0" presId="urn:microsoft.com/office/officeart/2009/3/layout/CircleRelationship"/>
    <dgm:cxn modelId="{47F736E1-F968-4984-B4D2-D4A154D4242F}" type="presParOf" srcId="{9A23DEB9-C571-4085-8164-B80E7980320D}" destId="{3A0DD983-6350-48CD-8C54-2C9A18286BA6}" srcOrd="7" destOrd="0" presId="urn:microsoft.com/office/officeart/2009/3/layout/CircleRelationship"/>
    <dgm:cxn modelId="{1CD49791-105C-406D-BD49-690A3332AD4E}" type="presParOf" srcId="{3A0DD983-6350-48CD-8C54-2C9A18286BA6}" destId="{F8FC409E-C557-47AE-A97C-4990FDF3CB2A}" srcOrd="0" destOrd="0" presId="urn:microsoft.com/office/officeart/2009/3/layout/CircleRelationship"/>
    <dgm:cxn modelId="{72F0826F-E367-4B56-B169-8A93C970D68F}" type="presParOf" srcId="{9A23DEB9-C571-4085-8164-B80E7980320D}" destId="{35115B03-3A5A-4344-8D07-540943EA7422}" srcOrd="8" destOrd="0" presId="urn:microsoft.com/office/officeart/2009/3/layout/CircleRelationship"/>
    <dgm:cxn modelId="{0317D8B5-1A5B-4959-99DE-F87A50D34BD2}" type="presParOf" srcId="{35115B03-3A5A-4344-8D07-540943EA7422}" destId="{62F2147D-0916-4678-9516-512F9BAE328E}" srcOrd="0" destOrd="0" presId="urn:microsoft.com/office/officeart/2009/3/layout/CircleRelationship"/>
    <dgm:cxn modelId="{3AE7BB75-461C-4FED-A408-2420765060BA}" type="presParOf" srcId="{9A23DEB9-C571-4085-8164-B80E7980320D}" destId="{E315F378-046B-46FF-B86F-6E7966D5A78E}" srcOrd="9" destOrd="0" presId="urn:microsoft.com/office/officeart/2009/3/layout/CircleRelationship"/>
    <dgm:cxn modelId="{0510500B-FA59-4956-BD0A-A440FD5583B8}" type="presParOf" srcId="{9A23DEB9-C571-4085-8164-B80E7980320D}" destId="{890FBED4-EB9F-4BA5-BE3D-46413092DC5D}" srcOrd="10" destOrd="0" presId="urn:microsoft.com/office/officeart/2009/3/layout/CircleRelationship"/>
    <dgm:cxn modelId="{C77163C9-5CCA-4B0A-A6FC-79A2107D9606}" type="presParOf" srcId="{890FBED4-EB9F-4BA5-BE3D-46413092DC5D}" destId="{900E274D-EFA0-4288-A66C-D541F7FED9FF}" srcOrd="0" destOrd="0" presId="urn:microsoft.com/office/officeart/2009/3/layout/CircleRelationship"/>
    <dgm:cxn modelId="{C189AC2E-F89D-4E03-B920-EAA33423E2AE}" type="presParOf" srcId="{9A23DEB9-C571-4085-8164-B80E7980320D}" destId="{1D5E2061-3C78-4191-A104-05CB8F109CC4}" srcOrd="11" destOrd="0" presId="urn:microsoft.com/office/officeart/2009/3/layout/CircleRelationship"/>
    <dgm:cxn modelId="{E4DFD222-196B-451F-9C9A-D7CEC67F2138}" type="presParOf" srcId="{1D5E2061-3C78-4191-A104-05CB8F109CC4}" destId="{4BF16264-8567-448E-9CBB-DF25DCB1DEC2}" srcOrd="0" destOrd="0" presId="urn:microsoft.com/office/officeart/2009/3/layout/CircleRelationship"/>
    <dgm:cxn modelId="{D209144B-730A-47BA-8048-709F5D521601}" type="presParOf" srcId="{9A23DEB9-C571-4085-8164-B80E7980320D}" destId="{FE69C715-1680-4EE6-A59B-5CF309FA6557}" srcOrd="12" destOrd="0" presId="urn:microsoft.com/office/officeart/2009/3/layout/CircleRelationship"/>
    <dgm:cxn modelId="{6349543A-A027-41FE-8472-3F43AF7E3429}" type="presParOf" srcId="{FE69C715-1680-4EE6-A59B-5CF309FA6557}" destId="{794937E0-BAE7-4695-841C-2A294120C749}" srcOrd="0" destOrd="0" presId="urn:microsoft.com/office/officeart/2009/3/layout/CircleRelationship"/>
    <dgm:cxn modelId="{776B1425-C8B3-458B-97F6-92C66CA39E92}" type="presParOf" srcId="{9A23DEB9-C571-4085-8164-B80E7980320D}" destId="{DA785162-F20E-4F11-8323-E43947F91D0E}" srcOrd="13" destOrd="0" presId="urn:microsoft.com/office/officeart/2009/3/layout/CircleRelationship"/>
    <dgm:cxn modelId="{528973BC-A9B9-4564-90CA-86D06A4CABAB}" type="presParOf" srcId="{9A23DEB9-C571-4085-8164-B80E7980320D}" destId="{51565ACF-8449-436F-AFDA-5CADB8525339}" srcOrd="14" destOrd="0" presId="urn:microsoft.com/office/officeart/2009/3/layout/CircleRelationship"/>
    <dgm:cxn modelId="{C6BECAF0-2106-4122-9A76-F9D33073F2B8}" type="presParOf" srcId="{51565ACF-8449-436F-AFDA-5CADB8525339}" destId="{533F5CA7-C32E-4FB5-B03C-3D0215B20ECE}" srcOrd="0" destOrd="0" presId="urn:microsoft.com/office/officeart/2009/3/layout/CircleRelationship"/>
    <dgm:cxn modelId="{946E1E36-CC7D-4E29-8CA3-8E95BF580766}" type="presParOf" srcId="{9A23DEB9-C571-4085-8164-B80E7980320D}" destId="{6946ECF4-3FE4-488E-ACB7-0A5DD6B14599}" srcOrd="15" destOrd="0" presId="urn:microsoft.com/office/officeart/2009/3/layout/CircleRelationship"/>
    <dgm:cxn modelId="{E98302B2-84F7-4781-8547-099245FB4FF2}" type="presParOf" srcId="{9A23DEB9-C571-4085-8164-B80E7980320D}" destId="{27233D88-0871-40C6-8B50-B92F0236F166}" srcOrd="16" destOrd="0" presId="urn:microsoft.com/office/officeart/2009/3/layout/CircleRelationship"/>
    <dgm:cxn modelId="{2909A5B8-B28B-4DFD-A3D3-22BD896F33AE}" type="presParOf" srcId="{27233D88-0871-40C6-8B50-B92F0236F166}" destId="{18F28364-5AAE-46B1-B73A-5381017D45FC}" srcOrd="0" destOrd="0" presId="urn:microsoft.com/office/officeart/2009/3/layout/CircleRelationship"/>
    <dgm:cxn modelId="{77244C05-0163-498E-B467-EFAA8EBB5E72}" type="presParOf" srcId="{9A23DEB9-C571-4085-8164-B80E7980320D}" destId="{70CA8D47-F8E8-43D3-9E92-F3896910E73A}" srcOrd="17" destOrd="0" presId="urn:microsoft.com/office/officeart/2009/3/layout/CircleRelationship"/>
    <dgm:cxn modelId="{113A8549-3881-4D6D-8977-2549A2CD663C}" type="presParOf" srcId="{9A23DEB9-C571-4085-8164-B80E7980320D}" destId="{51D8F2B1-F045-4475-971B-C1E8537FD5F4}" srcOrd="18" destOrd="0" presId="urn:microsoft.com/office/officeart/2009/3/layout/CircleRelationship"/>
    <dgm:cxn modelId="{F5705D2A-38D2-4A1C-A798-8A262CE349B0}" type="presParOf" srcId="{51D8F2B1-F045-4475-971B-C1E8537FD5F4}" destId="{677A22A6-9993-409A-A4FC-F0564ED6D44A}" srcOrd="0" destOrd="0" presId="urn:microsoft.com/office/officeart/2009/3/layout/CircleRelationship"/>
    <dgm:cxn modelId="{5A887DAF-2068-4333-8BE2-1CAEB0228D0F}" type="presParOf" srcId="{9A23DEB9-C571-4085-8164-B80E7980320D}" destId="{BFF43DC5-1FEA-4C03-A74C-88F701A59953}" srcOrd="19" destOrd="0" presId="urn:microsoft.com/office/officeart/2009/3/layout/CircleRelationship"/>
    <dgm:cxn modelId="{28BEC6EC-970E-4057-B42A-2FD7FB793A2F}" type="presParOf" srcId="{BFF43DC5-1FEA-4C03-A74C-88F701A59953}" destId="{6484475E-9D94-4C18-945B-EA9BDBB25153}" srcOrd="0" destOrd="0" presId="urn:microsoft.com/office/officeart/2009/3/layout/CircleRelationship"/>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CFFEEE-FA75-4177-8185-3FF3B29660D4}" type="doc">
      <dgm:prSet loTypeId="urn:microsoft.com/office/officeart/2009/3/layout/CircleRelationship" loCatId="relationship" qsTypeId="urn:microsoft.com/office/officeart/2005/8/quickstyle/simple1" qsCatId="simple" csTypeId="urn:microsoft.com/office/officeart/2005/8/colors/colorful3" csCatId="colorful" phldr="1"/>
      <dgm:spPr/>
      <dgm:t>
        <a:bodyPr/>
        <a:lstStyle/>
        <a:p>
          <a:endParaRPr lang="es-ES"/>
        </a:p>
      </dgm:t>
    </dgm:pt>
    <dgm:pt modelId="{6D8D9826-5A7B-44F3-8887-CB91D5F5FF1B}">
      <dgm:prSet phldrT="[Texto]" custT="1"/>
      <dgm:spPr/>
      <dgm:t>
        <a:bodyPr/>
        <a:lstStyle/>
        <a:p>
          <a:r>
            <a:rPr lang="es-ES" sz="1000" smtClean="0">
              <a:latin typeface="Nunito Sans" panose="020B0604020202020204" charset="0"/>
            </a:rPr>
            <a:t>Otros</a:t>
          </a:r>
          <a:endParaRPr lang="es-ES" sz="1000">
            <a:latin typeface="Nunito Sans" panose="020B0604020202020204" charset="0"/>
          </a:endParaRPr>
        </a:p>
      </dgm:t>
    </dgm:pt>
    <dgm:pt modelId="{614F9856-2E59-43BA-AA6F-998F28D23D8D}" type="parTrans" cxnId="{6EDEE847-2507-42B4-AF5F-B11208FE8761}">
      <dgm:prSet/>
      <dgm:spPr/>
      <dgm:t>
        <a:bodyPr/>
        <a:lstStyle/>
        <a:p>
          <a:endParaRPr lang="es-ES"/>
        </a:p>
      </dgm:t>
    </dgm:pt>
    <dgm:pt modelId="{F4B03F9B-58A0-4FEB-B4E6-E58797ED7B9D}" type="sibTrans" cxnId="{6EDEE847-2507-42B4-AF5F-B11208FE8761}">
      <dgm:prSet/>
      <dgm:spPr/>
      <dgm:t>
        <a:bodyPr/>
        <a:lstStyle/>
        <a:p>
          <a:endParaRPr lang="es-ES"/>
        </a:p>
      </dgm:t>
    </dgm:pt>
    <dgm:pt modelId="{674497B9-8FB1-4586-99AD-68313C7927E2}">
      <dgm:prSet phldrT="[Texto]" custT="1"/>
      <dgm:spPr/>
      <dgm:t>
        <a:bodyPr/>
        <a:lstStyle/>
        <a:p>
          <a:r>
            <a:rPr lang="es-ES" sz="900" smtClean="0"/>
            <a:t>Número operaciones 06</a:t>
          </a:r>
          <a:endParaRPr lang="es-ES" sz="900"/>
        </a:p>
      </dgm:t>
    </dgm:pt>
    <dgm:pt modelId="{50988B46-A2CB-4D14-9EC5-A7CEB0DEF859}" type="parTrans" cxnId="{E2B1A18D-FD4E-4964-8728-49BDC3FD0AD5}">
      <dgm:prSet/>
      <dgm:spPr/>
      <dgm:t>
        <a:bodyPr/>
        <a:lstStyle/>
        <a:p>
          <a:endParaRPr lang="es-ES"/>
        </a:p>
      </dgm:t>
    </dgm:pt>
    <dgm:pt modelId="{44AF5091-41DC-4F43-83A7-1362E3964508}" type="sibTrans" cxnId="{E2B1A18D-FD4E-4964-8728-49BDC3FD0AD5}">
      <dgm:prSet/>
      <dgm:spPr/>
      <dgm:t>
        <a:bodyPr/>
        <a:lstStyle/>
        <a:p>
          <a:endParaRPr lang="es-ES"/>
        </a:p>
      </dgm:t>
    </dgm:pt>
    <dgm:pt modelId="{E6F75E0B-8DE5-4672-BD11-7AB03F4C93CD}">
      <dgm:prSet phldrT="[Texto]" custT="1"/>
      <dgm:spPr/>
      <dgm:t>
        <a:bodyPr/>
        <a:lstStyle/>
        <a:p>
          <a:r>
            <a:rPr lang="es-ES" sz="1000" smtClean="0"/>
            <a:t>Tenencia producto 01</a:t>
          </a:r>
          <a:endParaRPr lang="es-ES" sz="1000"/>
        </a:p>
      </dgm:t>
    </dgm:pt>
    <dgm:pt modelId="{03BC790E-9D5B-4925-9783-9D23946398FC}" type="parTrans" cxnId="{FBE691E4-1B33-4DA6-9330-2661B7411AD1}">
      <dgm:prSet/>
      <dgm:spPr/>
      <dgm:t>
        <a:bodyPr/>
        <a:lstStyle/>
        <a:p>
          <a:endParaRPr lang="es-ES"/>
        </a:p>
      </dgm:t>
    </dgm:pt>
    <dgm:pt modelId="{A2CB36DD-10AB-4537-81E6-888CB65209B3}" type="sibTrans" cxnId="{FBE691E4-1B33-4DA6-9330-2661B7411AD1}">
      <dgm:prSet/>
      <dgm:spPr/>
      <dgm:t>
        <a:bodyPr/>
        <a:lstStyle/>
        <a:p>
          <a:endParaRPr lang="es-ES"/>
        </a:p>
      </dgm:t>
    </dgm:pt>
    <dgm:pt modelId="{07FE85BC-0E4E-4BA3-A85F-83ED2BD8B5B3}">
      <dgm:prSet phldrT="[Texto]" custT="1"/>
      <dgm:spPr/>
      <dgm:t>
        <a:bodyPr/>
        <a:lstStyle/>
        <a:p>
          <a:r>
            <a:rPr lang="es-ES" sz="900" smtClean="0"/>
            <a:t>Socio-demográficas 1 y 3</a:t>
          </a:r>
          <a:endParaRPr lang="es-ES" sz="900"/>
        </a:p>
      </dgm:t>
    </dgm:pt>
    <dgm:pt modelId="{CEBCA7FD-C314-4FE8-B1DB-42460E4B6CD3}" type="parTrans" cxnId="{FD7A8691-7FD9-4893-8639-749B47FC4F08}">
      <dgm:prSet/>
      <dgm:spPr/>
      <dgm:t>
        <a:bodyPr/>
        <a:lstStyle/>
        <a:p>
          <a:endParaRPr lang="es-ES"/>
        </a:p>
      </dgm:t>
    </dgm:pt>
    <dgm:pt modelId="{71EBA60F-FC63-491C-97CF-E39AC866B2F7}" type="sibTrans" cxnId="{FD7A8691-7FD9-4893-8639-749B47FC4F08}">
      <dgm:prSet/>
      <dgm:spPr/>
      <dgm:t>
        <a:bodyPr/>
        <a:lstStyle/>
        <a:p>
          <a:endParaRPr lang="es-ES"/>
        </a:p>
      </dgm:t>
    </dgm:pt>
    <dgm:pt modelId="{9A23DEB9-C571-4085-8164-B80E7980320D}" type="pres">
      <dgm:prSet presAssocID="{4CCFFEEE-FA75-4177-8185-3FF3B29660D4}" presName="Name0" presStyleCnt="0">
        <dgm:presLayoutVars>
          <dgm:chMax val="1"/>
          <dgm:chPref val="1"/>
        </dgm:presLayoutVars>
      </dgm:prSet>
      <dgm:spPr/>
      <dgm:t>
        <a:bodyPr/>
        <a:lstStyle/>
        <a:p>
          <a:endParaRPr lang="es-ES"/>
        </a:p>
      </dgm:t>
    </dgm:pt>
    <dgm:pt modelId="{8863C1BB-40E5-4557-9EA6-6065E2E02D0A}" type="pres">
      <dgm:prSet presAssocID="{6D8D9826-5A7B-44F3-8887-CB91D5F5FF1B}" presName="Parent" presStyleLbl="node0" presStyleIdx="0" presStyleCnt="1" custScaleX="80173" custScaleY="80173">
        <dgm:presLayoutVars>
          <dgm:chMax val="5"/>
          <dgm:chPref val="5"/>
        </dgm:presLayoutVars>
      </dgm:prSet>
      <dgm:spPr/>
      <dgm:t>
        <a:bodyPr/>
        <a:lstStyle/>
        <a:p>
          <a:endParaRPr lang="es-ES"/>
        </a:p>
      </dgm:t>
    </dgm:pt>
    <dgm:pt modelId="{96829444-AAB5-435D-A115-1B250F81918E}" type="pres">
      <dgm:prSet presAssocID="{6D8D9826-5A7B-44F3-8887-CB91D5F5FF1B}" presName="Accent1" presStyleLbl="node1" presStyleIdx="0" presStyleCnt="15"/>
      <dgm:spPr/>
      <dgm:t>
        <a:bodyPr/>
        <a:lstStyle/>
        <a:p>
          <a:endParaRPr lang="es-ES"/>
        </a:p>
      </dgm:t>
    </dgm:pt>
    <dgm:pt modelId="{E141140B-9D40-43F3-AEFA-26767AF92482}" type="pres">
      <dgm:prSet presAssocID="{6D8D9826-5A7B-44F3-8887-CB91D5F5FF1B}" presName="Accent2" presStyleLbl="node1" presStyleIdx="1" presStyleCnt="15"/>
      <dgm:spPr/>
      <dgm:t>
        <a:bodyPr/>
        <a:lstStyle/>
        <a:p>
          <a:endParaRPr lang="es-ES"/>
        </a:p>
      </dgm:t>
    </dgm:pt>
    <dgm:pt modelId="{9E94372A-7D60-48D5-A3C9-D5769CD98E99}" type="pres">
      <dgm:prSet presAssocID="{6D8D9826-5A7B-44F3-8887-CB91D5F5FF1B}" presName="Accent3" presStyleLbl="node1" presStyleIdx="2" presStyleCnt="15"/>
      <dgm:spPr/>
      <dgm:t>
        <a:bodyPr/>
        <a:lstStyle/>
        <a:p>
          <a:endParaRPr lang="es-ES"/>
        </a:p>
      </dgm:t>
    </dgm:pt>
    <dgm:pt modelId="{4A403E29-1AD8-4108-B9E9-8E60F70B3DB0}" type="pres">
      <dgm:prSet presAssocID="{6D8D9826-5A7B-44F3-8887-CB91D5F5FF1B}" presName="Accent4" presStyleLbl="node1" presStyleIdx="3" presStyleCnt="15"/>
      <dgm:spPr/>
      <dgm:t>
        <a:bodyPr/>
        <a:lstStyle/>
        <a:p>
          <a:endParaRPr lang="es-ES"/>
        </a:p>
      </dgm:t>
    </dgm:pt>
    <dgm:pt modelId="{39427200-BA63-47CE-A6DF-EFE0255FEDC3}" type="pres">
      <dgm:prSet presAssocID="{6D8D9826-5A7B-44F3-8887-CB91D5F5FF1B}" presName="Accent5" presStyleLbl="node1" presStyleIdx="4" presStyleCnt="15"/>
      <dgm:spPr/>
      <dgm:t>
        <a:bodyPr/>
        <a:lstStyle/>
        <a:p>
          <a:endParaRPr lang="es-ES"/>
        </a:p>
      </dgm:t>
    </dgm:pt>
    <dgm:pt modelId="{54E78391-D490-48E5-9419-35FCF7343E46}" type="pres">
      <dgm:prSet presAssocID="{6D8D9826-5A7B-44F3-8887-CB91D5F5FF1B}" presName="Accent6" presStyleLbl="node1" presStyleIdx="5" presStyleCnt="15"/>
      <dgm:spPr/>
      <dgm:t>
        <a:bodyPr/>
        <a:lstStyle/>
        <a:p>
          <a:endParaRPr lang="es-ES"/>
        </a:p>
      </dgm:t>
    </dgm:pt>
    <dgm:pt modelId="{CCB6753B-5E5C-4C51-AACC-09BB704CAD90}" type="pres">
      <dgm:prSet presAssocID="{674497B9-8FB1-4586-99AD-68313C7927E2}" presName="Child1" presStyleLbl="node1" presStyleIdx="6" presStyleCnt="15" custScaleX="172763" custScaleY="172763" custLinFactNeighborX="3912" custLinFactNeighborY="31383">
        <dgm:presLayoutVars>
          <dgm:chMax val="0"/>
          <dgm:chPref val="0"/>
        </dgm:presLayoutVars>
      </dgm:prSet>
      <dgm:spPr/>
      <dgm:t>
        <a:bodyPr/>
        <a:lstStyle/>
        <a:p>
          <a:endParaRPr lang="es-ES"/>
        </a:p>
      </dgm:t>
    </dgm:pt>
    <dgm:pt modelId="{3A0DD983-6350-48CD-8C54-2C9A18286BA6}" type="pres">
      <dgm:prSet presAssocID="{674497B9-8FB1-4586-99AD-68313C7927E2}" presName="Accent7" presStyleCnt="0"/>
      <dgm:spPr/>
      <dgm:t>
        <a:bodyPr/>
        <a:lstStyle/>
        <a:p>
          <a:endParaRPr lang="es-ES"/>
        </a:p>
      </dgm:t>
    </dgm:pt>
    <dgm:pt modelId="{F8FC409E-C557-47AE-A97C-4990FDF3CB2A}" type="pres">
      <dgm:prSet presAssocID="{674497B9-8FB1-4586-99AD-68313C7927E2}" presName="AccentHold1" presStyleLbl="node1" presStyleIdx="7" presStyleCnt="15"/>
      <dgm:spPr/>
      <dgm:t>
        <a:bodyPr/>
        <a:lstStyle/>
        <a:p>
          <a:endParaRPr lang="es-ES"/>
        </a:p>
      </dgm:t>
    </dgm:pt>
    <dgm:pt modelId="{35115B03-3A5A-4344-8D07-540943EA7422}" type="pres">
      <dgm:prSet presAssocID="{674497B9-8FB1-4586-99AD-68313C7927E2}" presName="Accent8" presStyleCnt="0"/>
      <dgm:spPr/>
      <dgm:t>
        <a:bodyPr/>
        <a:lstStyle/>
        <a:p>
          <a:endParaRPr lang="es-ES"/>
        </a:p>
      </dgm:t>
    </dgm:pt>
    <dgm:pt modelId="{62F2147D-0916-4678-9516-512F9BAE328E}" type="pres">
      <dgm:prSet presAssocID="{674497B9-8FB1-4586-99AD-68313C7927E2}" presName="AccentHold2" presStyleLbl="node1" presStyleIdx="8" presStyleCnt="15" custLinFactNeighborX="77647" custLinFactNeighborY="53198"/>
      <dgm:spPr/>
      <dgm:t>
        <a:bodyPr/>
        <a:lstStyle/>
        <a:p>
          <a:endParaRPr lang="es-ES"/>
        </a:p>
      </dgm:t>
    </dgm:pt>
    <dgm:pt modelId="{E315F378-046B-46FF-B86F-6E7966D5A78E}" type="pres">
      <dgm:prSet presAssocID="{E6F75E0B-8DE5-4672-BD11-7AB03F4C93CD}" presName="Child2" presStyleLbl="node1" presStyleIdx="9" presStyleCnt="15" custScaleX="163670" custScaleY="163670" custLinFactNeighborX="-55702" custLinFactNeighborY="10736">
        <dgm:presLayoutVars>
          <dgm:chMax val="0"/>
          <dgm:chPref val="0"/>
        </dgm:presLayoutVars>
      </dgm:prSet>
      <dgm:spPr/>
      <dgm:t>
        <a:bodyPr/>
        <a:lstStyle/>
        <a:p>
          <a:endParaRPr lang="es-ES"/>
        </a:p>
      </dgm:t>
    </dgm:pt>
    <dgm:pt modelId="{890FBED4-EB9F-4BA5-BE3D-46413092DC5D}" type="pres">
      <dgm:prSet presAssocID="{E6F75E0B-8DE5-4672-BD11-7AB03F4C93CD}" presName="Accent9" presStyleCnt="0"/>
      <dgm:spPr/>
      <dgm:t>
        <a:bodyPr/>
        <a:lstStyle/>
        <a:p>
          <a:endParaRPr lang="es-ES"/>
        </a:p>
      </dgm:t>
    </dgm:pt>
    <dgm:pt modelId="{900E274D-EFA0-4288-A66C-D541F7FED9FF}" type="pres">
      <dgm:prSet presAssocID="{E6F75E0B-8DE5-4672-BD11-7AB03F4C93CD}" presName="AccentHold1" presStyleLbl="node1" presStyleIdx="10" presStyleCnt="15" custLinFactX="100000" custLinFactY="72544" custLinFactNeighborX="191977" custLinFactNeighborY="100000"/>
      <dgm:spPr/>
      <dgm:t>
        <a:bodyPr/>
        <a:lstStyle/>
        <a:p>
          <a:endParaRPr lang="es-ES"/>
        </a:p>
      </dgm:t>
    </dgm:pt>
    <dgm:pt modelId="{1D5E2061-3C78-4191-A104-05CB8F109CC4}" type="pres">
      <dgm:prSet presAssocID="{E6F75E0B-8DE5-4672-BD11-7AB03F4C93CD}" presName="Accent10" presStyleCnt="0"/>
      <dgm:spPr/>
      <dgm:t>
        <a:bodyPr/>
        <a:lstStyle/>
        <a:p>
          <a:endParaRPr lang="es-ES"/>
        </a:p>
      </dgm:t>
    </dgm:pt>
    <dgm:pt modelId="{4BF16264-8567-448E-9CBB-DF25DCB1DEC2}" type="pres">
      <dgm:prSet presAssocID="{E6F75E0B-8DE5-4672-BD11-7AB03F4C93CD}" presName="AccentHold2" presStyleLbl="node1" presStyleIdx="11" presStyleCnt="15" custLinFactX="240768" custLinFactY="-39414" custLinFactNeighborX="300000" custLinFactNeighborY="-100000"/>
      <dgm:spPr/>
      <dgm:t>
        <a:bodyPr/>
        <a:lstStyle/>
        <a:p>
          <a:endParaRPr lang="es-ES"/>
        </a:p>
      </dgm:t>
    </dgm:pt>
    <dgm:pt modelId="{FE69C715-1680-4EE6-A59B-5CF309FA6557}" type="pres">
      <dgm:prSet presAssocID="{E6F75E0B-8DE5-4672-BD11-7AB03F4C93CD}" presName="Accent11" presStyleCnt="0"/>
      <dgm:spPr/>
      <dgm:t>
        <a:bodyPr/>
        <a:lstStyle/>
        <a:p>
          <a:endParaRPr lang="es-ES"/>
        </a:p>
      </dgm:t>
    </dgm:pt>
    <dgm:pt modelId="{794937E0-BAE7-4695-841C-2A294120C749}" type="pres">
      <dgm:prSet presAssocID="{E6F75E0B-8DE5-4672-BD11-7AB03F4C93CD}" presName="AccentHold3" presStyleLbl="node1" presStyleIdx="12" presStyleCnt="15"/>
      <dgm:spPr/>
      <dgm:t>
        <a:bodyPr/>
        <a:lstStyle/>
        <a:p>
          <a:endParaRPr lang="es-ES"/>
        </a:p>
      </dgm:t>
    </dgm:pt>
    <dgm:pt modelId="{DA785162-F20E-4F11-8323-E43947F91D0E}" type="pres">
      <dgm:prSet presAssocID="{07FE85BC-0E4E-4BA3-A85F-83ED2BD8B5B3}" presName="Child3" presStyleLbl="node1" presStyleIdx="13" presStyleCnt="15" custScaleX="191491" custScaleY="191491" custLinFactX="-37833" custLinFactNeighborX="-100000" custLinFactNeighborY="5514">
        <dgm:presLayoutVars>
          <dgm:chMax val="0"/>
          <dgm:chPref val="0"/>
        </dgm:presLayoutVars>
      </dgm:prSet>
      <dgm:spPr/>
      <dgm:t>
        <a:bodyPr/>
        <a:lstStyle/>
        <a:p>
          <a:endParaRPr lang="es-ES"/>
        </a:p>
      </dgm:t>
    </dgm:pt>
    <dgm:pt modelId="{51565ACF-8449-436F-AFDA-5CADB8525339}" type="pres">
      <dgm:prSet presAssocID="{07FE85BC-0E4E-4BA3-A85F-83ED2BD8B5B3}" presName="Accent12" presStyleCnt="0"/>
      <dgm:spPr/>
      <dgm:t>
        <a:bodyPr/>
        <a:lstStyle/>
        <a:p>
          <a:endParaRPr lang="es-ES"/>
        </a:p>
      </dgm:t>
    </dgm:pt>
    <dgm:pt modelId="{533F5CA7-C32E-4FB5-B03C-3D0215B20ECE}" type="pres">
      <dgm:prSet presAssocID="{07FE85BC-0E4E-4BA3-A85F-83ED2BD8B5B3}" presName="AccentHold1" presStyleLbl="node1" presStyleIdx="14" presStyleCnt="15"/>
      <dgm:spPr/>
      <dgm:t>
        <a:bodyPr/>
        <a:lstStyle/>
        <a:p>
          <a:endParaRPr lang="es-ES"/>
        </a:p>
      </dgm:t>
    </dgm:pt>
  </dgm:ptLst>
  <dgm:cxnLst>
    <dgm:cxn modelId="{6EDEE847-2507-42B4-AF5F-B11208FE8761}" srcId="{4CCFFEEE-FA75-4177-8185-3FF3B29660D4}" destId="{6D8D9826-5A7B-44F3-8887-CB91D5F5FF1B}" srcOrd="0" destOrd="0" parTransId="{614F9856-2E59-43BA-AA6F-998F28D23D8D}" sibTransId="{F4B03F9B-58A0-4FEB-B4E6-E58797ED7B9D}"/>
    <dgm:cxn modelId="{E2B1A18D-FD4E-4964-8728-49BDC3FD0AD5}" srcId="{6D8D9826-5A7B-44F3-8887-CB91D5F5FF1B}" destId="{674497B9-8FB1-4586-99AD-68313C7927E2}" srcOrd="0" destOrd="0" parTransId="{50988B46-A2CB-4D14-9EC5-A7CEB0DEF859}" sibTransId="{44AF5091-41DC-4F43-83A7-1362E3964508}"/>
    <dgm:cxn modelId="{FBE691E4-1B33-4DA6-9330-2661B7411AD1}" srcId="{6D8D9826-5A7B-44F3-8887-CB91D5F5FF1B}" destId="{E6F75E0B-8DE5-4672-BD11-7AB03F4C93CD}" srcOrd="1" destOrd="0" parTransId="{03BC790E-9D5B-4925-9783-9D23946398FC}" sibTransId="{A2CB36DD-10AB-4537-81E6-888CB65209B3}"/>
    <dgm:cxn modelId="{62B82B68-DD64-421E-8CDF-0BD58A62AE8D}" type="presOf" srcId="{07FE85BC-0E4E-4BA3-A85F-83ED2BD8B5B3}" destId="{DA785162-F20E-4F11-8323-E43947F91D0E}" srcOrd="0" destOrd="0" presId="urn:microsoft.com/office/officeart/2009/3/layout/CircleRelationship"/>
    <dgm:cxn modelId="{FD7A8691-7FD9-4893-8639-749B47FC4F08}" srcId="{6D8D9826-5A7B-44F3-8887-CB91D5F5FF1B}" destId="{07FE85BC-0E4E-4BA3-A85F-83ED2BD8B5B3}" srcOrd="2" destOrd="0" parTransId="{CEBCA7FD-C314-4FE8-B1DB-42460E4B6CD3}" sibTransId="{71EBA60F-FC63-491C-97CF-E39AC866B2F7}"/>
    <dgm:cxn modelId="{D6E241E2-9DB2-40AD-B477-5454C285C34A}" type="presOf" srcId="{E6F75E0B-8DE5-4672-BD11-7AB03F4C93CD}" destId="{E315F378-046B-46FF-B86F-6E7966D5A78E}" srcOrd="0" destOrd="0" presId="urn:microsoft.com/office/officeart/2009/3/layout/CircleRelationship"/>
    <dgm:cxn modelId="{E621B852-C537-4BD8-BF57-ED7AEAEF27F9}" type="presOf" srcId="{6D8D9826-5A7B-44F3-8887-CB91D5F5FF1B}" destId="{8863C1BB-40E5-4557-9EA6-6065E2E02D0A}" srcOrd="0" destOrd="0" presId="urn:microsoft.com/office/officeart/2009/3/layout/CircleRelationship"/>
    <dgm:cxn modelId="{12DE46F2-E8E4-40AA-9126-0D008D69B235}" type="presOf" srcId="{4CCFFEEE-FA75-4177-8185-3FF3B29660D4}" destId="{9A23DEB9-C571-4085-8164-B80E7980320D}" srcOrd="0" destOrd="0" presId="urn:microsoft.com/office/officeart/2009/3/layout/CircleRelationship"/>
    <dgm:cxn modelId="{ABFF0665-AA44-43B8-96AA-7EE013F4CD9A}" type="presOf" srcId="{674497B9-8FB1-4586-99AD-68313C7927E2}" destId="{CCB6753B-5E5C-4C51-AACC-09BB704CAD90}" srcOrd="0" destOrd="0" presId="urn:microsoft.com/office/officeart/2009/3/layout/CircleRelationship"/>
    <dgm:cxn modelId="{8C58775D-91B6-4F52-9043-B11F7D47870C}" type="presParOf" srcId="{9A23DEB9-C571-4085-8164-B80E7980320D}" destId="{8863C1BB-40E5-4557-9EA6-6065E2E02D0A}" srcOrd="0" destOrd="0" presId="urn:microsoft.com/office/officeart/2009/3/layout/CircleRelationship"/>
    <dgm:cxn modelId="{99A5DFB8-6EFF-4AF3-B85F-22907C737C7E}" type="presParOf" srcId="{9A23DEB9-C571-4085-8164-B80E7980320D}" destId="{96829444-AAB5-435D-A115-1B250F81918E}" srcOrd="1" destOrd="0" presId="urn:microsoft.com/office/officeart/2009/3/layout/CircleRelationship"/>
    <dgm:cxn modelId="{D2B76815-28A0-4625-BFB6-C72E8256984D}" type="presParOf" srcId="{9A23DEB9-C571-4085-8164-B80E7980320D}" destId="{E141140B-9D40-43F3-AEFA-26767AF92482}" srcOrd="2" destOrd="0" presId="urn:microsoft.com/office/officeart/2009/3/layout/CircleRelationship"/>
    <dgm:cxn modelId="{3799E54B-0BEB-4AC9-800A-D7662614813E}" type="presParOf" srcId="{9A23DEB9-C571-4085-8164-B80E7980320D}" destId="{9E94372A-7D60-48D5-A3C9-D5769CD98E99}" srcOrd="3" destOrd="0" presId="urn:microsoft.com/office/officeart/2009/3/layout/CircleRelationship"/>
    <dgm:cxn modelId="{47984CBF-6FD4-40CA-9766-8E823216D53C}" type="presParOf" srcId="{9A23DEB9-C571-4085-8164-B80E7980320D}" destId="{4A403E29-1AD8-4108-B9E9-8E60F70B3DB0}" srcOrd="4" destOrd="0" presId="urn:microsoft.com/office/officeart/2009/3/layout/CircleRelationship"/>
    <dgm:cxn modelId="{66CC75C8-D553-4BED-99A0-F154778A7DB5}" type="presParOf" srcId="{9A23DEB9-C571-4085-8164-B80E7980320D}" destId="{39427200-BA63-47CE-A6DF-EFE0255FEDC3}" srcOrd="5" destOrd="0" presId="urn:microsoft.com/office/officeart/2009/3/layout/CircleRelationship"/>
    <dgm:cxn modelId="{F10B08C9-25C9-4A02-8D3B-0F94314E8335}" type="presParOf" srcId="{9A23DEB9-C571-4085-8164-B80E7980320D}" destId="{54E78391-D490-48E5-9419-35FCF7343E46}" srcOrd="6" destOrd="0" presId="urn:microsoft.com/office/officeart/2009/3/layout/CircleRelationship"/>
    <dgm:cxn modelId="{A7AA924D-3CC0-472C-8C54-F94BDFB56400}" type="presParOf" srcId="{9A23DEB9-C571-4085-8164-B80E7980320D}" destId="{CCB6753B-5E5C-4C51-AACC-09BB704CAD90}" srcOrd="7" destOrd="0" presId="urn:microsoft.com/office/officeart/2009/3/layout/CircleRelationship"/>
    <dgm:cxn modelId="{33C51160-73E4-450B-915F-799E5D813B34}" type="presParOf" srcId="{9A23DEB9-C571-4085-8164-B80E7980320D}" destId="{3A0DD983-6350-48CD-8C54-2C9A18286BA6}" srcOrd="8" destOrd="0" presId="urn:microsoft.com/office/officeart/2009/3/layout/CircleRelationship"/>
    <dgm:cxn modelId="{FD549A49-F7E0-4E6A-9DFC-0E41F1034D9A}" type="presParOf" srcId="{3A0DD983-6350-48CD-8C54-2C9A18286BA6}" destId="{F8FC409E-C557-47AE-A97C-4990FDF3CB2A}" srcOrd="0" destOrd="0" presId="urn:microsoft.com/office/officeart/2009/3/layout/CircleRelationship"/>
    <dgm:cxn modelId="{8EF9156A-78AC-4404-A76D-6C755C6F852A}" type="presParOf" srcId="{9A23DEB9-C571-4085-8164-B80E7980320D}" destId="{35115B03-3A5A-4344-8D07-540943EA7422}" srcOrd="9" destOrd="0" presId="urn:microsoft.com/office/officeart/2009/3/layout/CircleRelationship"/>
    <dgm:cxn modelId="{76AD52E9-1D6D-4F0F-AD71-7CACC1E42D09}" type="presParOf" srcId="{35115B03-3A5A-4344-8D07-540943EA7422}" destId="{62F2147D-0916-4678-9516-512F9BAE328E}" srcOrd="0" destOrd="0" presId="urn:microsoft.com/office/officeart/2009/3/layout/CircleRelationship"/>
    <dgm:cxn modelId="{EDEC59B2-2026-4EBF-B400-FD7C68C0DB24}" type="presParOf" srcId="{9A23DEB9-C571-4085-8164-B80E7980320D}" destId="{E315F378-046B-46FF-B86F-6E7966D5A78E}" srcOrd="10" destOrd="0" presId="urn:microsoft.com/office/officeart/2009/3/layout/CircleRelationship"/>
    <dgm:cxn modelId="{CB2E7519-47C2-47BE-A292-C2801930987E}" type="presParOf" srcId="{9A23DEB9-C571-4085-8164-B80E7980320D}" destId="{890FBED4-EB9F-4BA5-BE3D-46413092DC5D}" srcOrd="11" destOrd="0" presId="urn:microsoft.com/office/officeart/2009/3/layout/CircleRelationship"/>
    <dgm:cxn modelId="{80E5F465-0144-4F30-859F-1BE6E7AC0C18}" type="presParOf" srcId="{890FBED4-EB9F-4BA5-BE3D-46413092DC5D}" destId="{900E274D-EFA0-4288-A66C-D541F7FED9FF}" srcOrd="0" destOrd="0" presId="urn:microsoft.com/office/officeart/2009/3/layout/CircleRelationship"/>
    <dgm:cxn modelId="{5A97D141-51A4-4C8D-BC61-5731AA9599CA}" type="presParOf" srcId="{9A23DEB9-C571-4085-8164-B80E7980320D}" destId="{1D5E2061-3C78-4191-A104-05CB8F109CC4}" srcOrd="12" destOrd="0" presId="urn:microsoft.com/office/officeart/2009/3/layout/CircleRelationship"/>
    <dgm:cxn modelId="{DC408455-1681-4543-94E1-17419699E549}" type="presParOf" srcId="{1D5E2061-3C78-4191-A104-05CB8F109CC4}" destId="{4BF16264-8567-448E-9CBB-DF25DCB1DEC2}" srcOrd="0" destOrd="0" presId="urn:microsoft.com/office/officeart/2009/3/layout/CircleRelationship"/>
    <dgm:cxn modelId="{CCE04405-29DD-4620-9F34-D654FBB038B7}" type="presParOf" srcId="{9A23DEB9-C571-4085-8164-B80E7980320D}" destId="{FE69C715-1680-4EE6-A59B-5CF309FA6557}" srcOrd="13" destOrd="0" presId="urn:microsoft.com/office/officeart/2009/3/layout/CircleRelationship"/>
    <dgm:cxn modelId="{802BFCE5-9DAB-4C02-A03D-2FCCB63BBFD5}" type="presParOf" srcId="{FE69C715-1680-4EE6-A59B-5CF309FA6557}" destId="{794937E0-BAE7-4695-841C-2A294120C749}" srcOrd="0" destOrd="0" presId="urn:microsoft.com/office/officeart/2009/3/layout/CircleRelationship"/>
    <dgm:cxn modelId="{3C9C8E37-4098-4054-864B-5E9C67B7190D}" type="presParOf" srcId="{9A23DEB9-C571-4085-8164-B80E7980320D}" destId="{DA785162-F20E-4F11-8323-E43947F91D0E}" srcOrd="14" destOrd="0" presId="urn:microsoft.com/office/officeart/2009/3/layout/CircleRelationship"/>
    <dgm:cxn modelId="{5F2CFF90-3D34-4B02-B28E-35652E0B50C2}" type="presParOf" srcId="{9A23DEB9-C571-4085-8164-B80E7980320D}" destId="{51565ACF-8449-436F-AFDA-5CADB8525339}" srcOrd="15" destOrd="0" presId="urn:microsoft.com/office/officeart/2009/3/layout/CircleRelationship"/>
    <dgm:cxn modelId="{7AAF1106-70A1-4A7D-B2B8-2A3081E5869D}" type="presParOf" srcId="{51565ACF-8449-436F-AFDA-5CADB8525339}" destId="{533F5CA7-C32E-4FB5-B03C-3D0215B20ECE}" srcOrd="0" destOrd="0" presId="urn:microsoft.com/office/officeart/2009/3/layout/CircleRelationship"/>
  </dgm:cxnLst>
  <dgm:bg/>
  <dgm:whole/>
  <dgm:extLst>
    <a:ext uri="http://schemas.microsoft.com/office/drawing/2008/diagram">
      <dsp:dataModelExt xmlns:dsp="http://schemas.microsoft.com/office/drawing/2008/diagram" relId="rId1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4CCFFEEE-FA75-4177-8185-3FF3B29660D4}" type="doc">
      <dgm:prSet loTypeId="urn:microsoft.com/office/officeart/2009/3/layout/CircleRelationship" loCatId="relationship" qsTypeId="urn:microsoft.com/office/officeart/2005/8/quickstyle/simple1" qsCatId="simple" csTypeId="urn:microsoft.com/office/officeart/2005/8/colors/colorful3" csCatId="colorful" phldr="1"/>
      <dgm:spPr/>
      <dgm:t>
        <a:bodyPr/>
        <a:lstStyle/>
        <a:p>
          <a:endParaRPr lang="es-ES"/>
        </a:p>
      </dgm:t>
    </dgm:pt>
    <dgm:pt modelId="{6D8D9826-5A7B-44F3-8887-CB91D5F5FF1B}">
      <dgm:prSet phldrT="[Texto]" custT="1"/>
      <dgm:spPr/>
      <dgm:t>
        <a:bodyPr/>
        <a:lstStyle/>
        <a:p>
          <a:r>
            <a:rPr lang="es-ES" sz="1000" smtClean="0">
              <a:latin typeface="Nunito Sans" panose="020B0604020202020204" charset="0"/>
            </a:rPr>
            <a:t>PCA</a:t>
          </a:r>
          <a:endParaRPr lang="es-ES" sz="1000">
            <a:latin typeface="Nunito Sans" panose="020B0604020202020204" charset="0"/>
          </a:endParaRPr>
        </a:p>
      </dgm:t>
    </dgm:pt>
    <dgm:pt modelId="{614F9856-2E59-43BA-AA6F-998F28D23D8D}" type="parTrans" cxnId="{6EDEE847-2507-42B4-AF5F-B11208FE8761}">
      <dgm:prSet/>
      <dgm:spPr/>
      <dgm:t>
        <a:bodyPr/>
        <a:lstStyle/>
        <a:p>
          <a:endParaRPr lang="es-ES"/>
        </a:p>
      </dgm:t>
    </dgm:pt>
    <dgm:pt modelId="{F4B03F9B-58A0-4FEB-B4E6-E58797ED7B9D}" type="sibTrans" cxnId="{6EDEE847-2507-42B4-AF5F-B11208FE8761}">
      <dgm:prSet/>
      <dgm:spPr/>
      <dgm:t>
        <a:bodyPr/>
        <a:lstStyle/>
        <a:p>
          <a:endParaRPr lang="es-ES"/>
        </a:p>
      </dgm:t>
    </dgm:pt>
    <dgm:pt modelId="{674497B9-8FB1-4586-99AD-68313C7927E2}">
      <dgm:prSet phldrT="[Texto]"/>
      <dgm:spPr/>
      <dgm:t>
        <a:bodyPr/>
        <a:lstStyle/>
        <a:p>
          <a:r>
            <a:rPr lang="es-ES" smtClean="0"/>
            <a:t>1</a:t>
          </a:r>
          <a:endParaRPr lang="es-ES"/>
        </a:p>
      </dgm:t>
    </dgm:pt>
    <dgm:pt modelId="{50988B46-A2CB-4D14-9EC5-A7CEB0DEF859}" type="parTrans" cxnId="{E2B1A18D-FD4E-4964-8728-49BDC3FD0AD5}">
      <dgm:prSet/>
      <dgm:spPr/>
      <dgm:t>
        <a:bodyPr/>
        <a:lstStyle/>
        <a:p>
          <a:endParaRPr lang="es-ES"/>
        </a:p>
      </dgm:t>
    </dgm:pt>
    <dgm:pt modelId="{44AF5091-41DC-4F43-83A7-1362E3964508}" type="sibTrans" cxnId="{E2B1A18D-FD4E-4964-8728-49BDC3FD0AD5}">
      <dgm:prSet/>
      <dgm:spPr/>
      <dgm:t>
        <a:bodyPr/>
        <a:lstStyle/>
        <a:p>
          <a:endParaRPr lang="es-ES"/>
        </a:p>
      </dgm:t>
    </dgm:pt>
    <dgm:pt modelId="{E6F75E0B-8DE5-4672-BD11-7AB03F4C93CD}">
      <dgm:prSet phldrT="[Texto]"/>
      <dgm:spPr/>
      <dgm:t>
        <a:bodyPr/>
        <a:lstStyle/>
        <a:p>
          <a:r>
            <a:rPr lang="es-ES" smtClean="0"/>
            <a:t>2</a:t>
          </a:r>
          <a:endParaRPr lang="es-ES"/>
        </a:p>
      </dgm:t>
    </dgm:pt>
    <dgm:pt modelId="{03BC790E-9D5B-4925-9783-9D23946398FC}" type="parTrans" cxnId="{FBE691E4-1B33-4DA6-9330-2661B7411AD1}">
      <dgm:prSet/>
      <dgm:spPr/>
      <dgm:t>
        <a:bodyPr/>
        <a:lstStyle/>
        <a:p>
          <a:endParaRPr lang="es-ES"/>
        </a:p>
      </dgm:t>
    </dgm:pt>
    <dgm:pt modelId="{A2CB36DD-10AB-4537-81E6-888CB65209B3}" type="sibTrans" cxnId="{FBE691E4-1B33-4DA6-9330-2661B7411AD1}">
      <dgm:prSet/>
      <dgm:spPr/>
      <dgm:t>
        <a:bodyPr/>
        <a:lstStyle/>
        <a:p>
          <a:endParaRPr lang="es-ES"/>
        </a:p>
      </dgm:t>
    </dgm:pt>
    <dgm:pt modelId="{07FE85BC-0E4E-4BA3-A85F-83ED2BD8B5B3}">
      <dgm:prSet phldrT="[Texto]"/>
      <dgm:spPr/>
      <dgm:t>
        <a:bodyPr/>
        <a:lstStyle/>
        <a:p>
          <a:r>
            <a:rPr lang="es-ES" smtClean="0"/>
            <a:t>3</a:t>
          </a:r>
          <a:endParaRPr lang="es-ES"/>
        </a:p>
      </dgm:t>
    </dgm:pt>
    <dgm:pt modelId="{CEBCA7FD-C314-4FE8-B1DB-42460E4B6CD3}" type="parTrans" cxnId="{FD7A8691-7FD9-4893-8639-749B47FC4F08}">
      <dgm:prSet/>
      <dgm:spPr/>
      <dgm:t>
        <a:bodyPr/>
        <a:lstStyle/>
        <a:p>
          <a:endParaRPr lang="es-ES"/>
        </a:p>
      </dgm:t>
    </dgm:pt>
    <dgm:pt modelId="{71EBA60F-FC63-491C-97CF-E39AC866B2F7}" type="sibTrans" cxnId="{FD7A8691-7FD9-4893-8639-749B47FC4F08}">
      <dgm:prSet/>
      <dgm:spPr/>
      <dgm:t>
        <a:bodyPr/>
        <a:lstStyle/>
        <a:p>
          <a:endParaRPr lang="es-ES"/>
        </a:p>
      </dgm:t>
    </dgm:pt>
    <dgm:pt modelId="{9A23DEB9-C571-4085-8164-B80E7980320D}" type="pres">
      <dgm:prSet presAssocID="{4CCFFEEE-FA75-4177-8185-3FF3B29660D4}" presName="Name0" presStyleCnt="0">
        <dgm:presLayoutVars>
          <dgm:chMax val="1"/>
          <dgm:chPref val="1"/>
        </dgm:presLayoutVars>
      </dgm:prSet>
      <dgm:spPr/>
      <dgm:t>
        <a:bodyPr/>
        <a:lstStyle/>
        <a:p>
          <a:endParaRPr lang="es-ES"/>
        </a:p>
      </dgm:t>
    </dgm:pt>
    <dgm:pt modelId="{8863C1BB-40E5-4557-9EA6-6065E2E02D0A}" type="pres">
      <dgm:prSet presAssocID="{6D8D9826-5A7B-44F3-8887-CB91D5F5FF1B}" presName="Parent" presStyleLbl="node0" presStyleIdx="0" presStyleCnt="1">
        <dgm:presLayoutVars>
          <dgm:chMax val="5"/>
          <dgm:chPref val="5"/>
        </dgm:presLayoutVars>
      </dgm:prSet>
      <dgm:spPr/>
      <dgm:t>
        <a:bodyPr/>
        <a:lstStyle/>
        <a:p>
          <a:endParaRPr lang="es-ES"/>
        </a:p>
      </dgm:t>
    </dgm:pt>
    <dgm:pt modelId="{96829444-AAB5-435D-A115-1B250F81918E}" type="pres">
      <dgm:prSet presAssocID="{6D8D9826-5A7B-44F3-8887-CB91D5F5FF1B}" presName="Accent1" presStyleLbl="node1" presStyleIdx="0" presStyleCnt="15"/>
      <dgm:spPr/>
      <dgm:t>
        <a:bodyPr/>
        <a:lstStyle/>
        <a:p>
          <a:endParaRPr lang="es-ES"/>
        </a:p>
      </dgm:t>
    </dgm:pt>
    <dgm:pt modelId="{E141140B-9D40-43F3-AEFA-26767AF92482}" type="pres">
      <dgm:prSet presAssocID="{6D8D9826-5A7B-44F3-8887-CB91D5F5FF1B}" presName="Accent2" presStyleLbl="node1" presStyleIdx="1" presStyleCnt="15"/>
      <dgm:spPr/>
      <dgm:t>
        <a:bodyPr/>
        <a:lstStyle/>
        <a:p>
          <a:endParaRPr lang="es-ES"/>
        </a:p>
      </dgm:t>
    </dgm:pt>
    <dgm:pt modelId="{9E94372A-7D60-48D5-A3C9-D5769CD98E99}" type="pres">
      <dgm:prSet presAssocID="{6D8D9826-5A7B-44F3-8887-CB91D5F5FF1B}" presName="Accent3" presStyleLbl="node1" presStyleIdx="2" presStyleCnt="15"/>
      <dgm:spPr/>
      <dgm:t>
        <a:bodyPr/>
        <a:lstStyle/>
        <a:p>
          <a:endParaRPr lang="es-ES"/>
        </a:p>
      </dgm:t>
    </dgm:pt>
    <dgm:pt modelId="{4A403E29-1AD8-4108-B9E9-8E60F70B3DB0}" type="pres">
      <dgm:prSet presAssocID="{6D8D9826-5A7B-44F3-8887-CB91D5F5FF1B}" presName="Accent4" presStyleLbl="node1" presStyleIdx="3" presStyleCnt="15" custLinFactX="-104038" custLinFactY="-448973" custLinFactNeighborX="-200000" custLinFactNeighborY="-500000"/>
      <dgm:spPr/>
      <dgm:t>
        <a:bodyPr/>
        <a:lstStyle/>
        <a:p>
          <a:endParaRPr lang="es-ES"/>
        </a:p>
      </dgm:t>
    </dgm:pt>
    <dgm:pt modelId="{39427200-BA63-47CE-A6DF-EFE0255FEDC3}" type="pres">
      <dgm:prSet presAssocID="{6D8D9826-5A7B-44F3-8887-CB91D5F5FF1B}" presName="Accent5" presStyleLbl="node1" presStyleIdx="4" presStyleCnt="15"/>
      <dgm:spPr/>
      <dgm:t>
        <a:bodyPr/>
        <a:lstStyle/>
        <a:p>
          <a:endParaRPr lang="es-ES"/>
        </a:p>
      </dgm:t>
    </dgm:pt>
    <dgm:pt modelId="{54E78391-D490-48E5-9419-35FCF7343E46}" type="pres">
      <dgm:prSet presAssocID="{6D8D9826-5A7B-44F3-8887-CB91D5F5FF1B}" presName="Accent6" presStyleLbl="node1" presStyleIdx="5" presStyleCnt="15"/>
      <dgm:spPr/>
      <dgm:t>
        <a:bodyPr/>
        <a:lstStyle/>
        <a:p>
          <a:endParaRPr lang="es-ES"/>
        </a:p>
      </dgm:t>
    </dgm:pt>
    <dgm:pt modelId="{CCB6753B-5E5C-4C51-AACC-09BB704CAD90}" type="pres">
      <dgm:prSet presAssocID="{674497B9-8FB1-4586-99AD-68313C7927E2}" presName="Child1" presStyleLbl="node1" presStyleIdx="6" presStyleCnt="15">
        <dgm:presLayoutVars>
          <dgm:chMax val="0"/>
          <dgm:chPref val="0"/>
        </dgm:presLayoutVars>
      </dgm:prSet>
      <dgm:spPr/>
      <dgm:t>
        <a:bodyPr/>
        <a:lstStyle/>
        <a:p>
          <a:endParaRPr lang="es-ES"/>
        </a:p>
      </dgm:t>
    </dgm:pt>
    <dgm:pt modelId="{3A0DD983-6350-48CD-8C54-2C9A18286BA6}" type="pres">
      <dgm:prSet presAssocID="{674497B9-8FB1-4586-99AD-68313C7927E2}" presName="Accent7" presStyleCnt="0"/>
      <dgm:spPr/>
      <dgm:t>
        <a:bodyPr/>
        <a:lstStyle/>
        <a:p>
          <a:endParaRPr lang="es-ES"/>
        </a:p>
      </dgm:t>
    </dgm:pt>
    <dgm:pt modelId="{F8FC409E-C557-47AE-A97C-4990FDF3CB2A}" type="pres">
      <dgm:prSet presAssocID="{674497B9-8FB1-4586-99AD-68313C7927E2}" presName="AccentHold1" presStyleLbl="node1" presStyleIdx="7" presStyleCnt="15" custLinFactX="29754" custLinFactY="348260" custLinFactNeighborX="100000" custLinFactNeighborY="400000"/>
      <dgm:spPr/>
      <dgm:t>
        <a:bodyPr/>
        <a:lstStyle/>
        <a:p>
          <a:endParaRPr lang="es-ES"/>
        </a:p>
      </dgm:t>
    </dgm:pt>
    <dgm:pt modelId="{35115B03-3A5A-4344-8D07-540943EA7422}" type="pres">
      <dgm:prSet presAssocID="{674497B9-8FB1-4586-99AD-68313C7927E2}" presName="Accent8" presStyleCnt="0"/>
      <dgm:spPr/>
      <dgm:t>
        <a:bodyPr/>
        <a:lstStyle/>
        <a:p>
          <a:endParaRPr lang="es-ES"/>
        </a:p>
      </dgm:t>
    </dgm:pt>
    <dgm:pt modelId="{62F2147D-0916-4678-9516-512F9BAE328E}" type="pres">
      <dgm:prSet presAssocID="{674497B9-8FB1-4586-99AD-68313C7927E2}" presName="AccentHold2" presStyleLbl="node1" presStyleIdx="8" presStyleCnt="15" custLinFactX="274823" custLinFactY="-20096" custLinFactNeighborX="300000" custLinFactNeighborY="-100000"/>
      <dgm:spPr/>
      <dgm:t>
        <a:bodyPr/>
        <a:lstStyle/>
        <a:p>
          <a:endParaRPr lang="es-ES"/>
        </a:p>
      </dgm:t>
    </dgm:pt>
    <dgm:pt modelId="{E315F378-046B-46FF-B86F-6E7966D5A78E}" type="pres">
      <dgm:prSet presAssocID="{E6F75E0B-8DE5-4672-BD11-7AB03F4C93CD}" presName="Child2" presStyleLbl="node1" presStyleIdx="9" presStyleCnt="15" custLinFactNeighborX="-99745" custLinFactNeighborY="-29244">
        <dgm:presLayoutVars>
          <dgm:chMax val="0"/>
          <dgm:chPref val="0"/>
        </dgm:presLayoutVars>
      </dgm:prSet>
      <dgm:spPr/>
      <dgm:t>
        <a:bodyPr/>
        <a:lstStyle/>
        <a:p>
          <a:endParaRPr lang="es-ES"/>
        </a:p>
      </dgm:t>
    </dgm:pt>
    <dgm:pt modelId="{890FBED4-EB9F-4BA5-BE3D-46413092DC5D}" type="pres">
      <dgm:prSet presAssocID="{E6F75E0B-8DE5-4672-BD11-7AB03F4C93CD}" presName="Accent9" presStyleCnt="0"/>
      <dgm:spPr/>
      <dgm:t>
        <a:bodyPr/>
        <a:lstStyle/>
        <a:p>
          <a:endParaRPr lang="es-ES"/>
        </a:p>
      </dgm:t>
    </dgm:pt>
    <dgm:pt modelId="{900E274D-EFA0-4288-A66C-D541F7FED9FF}" type="pres">
      <dgm:prSet presAssocID="{E6F75E0B-8DE5-4672-BD11-7AB03F4C93CD}" presName="AccentHold1" presStyleLbl="node1" presStyleIdx="10" presStyleCnt="15"/>
      <dgm:spPr/>
      <dgm:t>
        <a:bodyPr/>
        <a:lstStyle/>
        <a:p>
          <a:endParaRPr lang="es-ES"/>
        </a:p>
      </dgm:t>
    </dgm:pt>
    <dgm:pt modelId="{1D5E2061-3C78-4191-A104-05CB8F109CC4}" type="pres">
      <dgm:prSet presAssocID="{E6F75E0B-8DE5-4672-BD11-7AB03F4C93CD}" presName="Accent10" presStyleCnt="0"/>
      <dgm:spPr/>
      <dgm:t>
        <a:bodyPr/>
        <a:lstStyle/>
        <a:p>
          <a:endParaRPr lang="es-ES"/>
        </a:p>
      </dgm:t>
    </dgm:pt>
    <dgm:pt modelId="{4BF16264-8567-448E-9CBB-DF25DCB1DEC2}" type="pres">
      <dgm:prSet presAssocID="{E6F75E0B-8DE5-4672-BD11-7AB03F4C93CD}" presName="AccentHold2" presStyleLbl="node1" presStyleIdx="11" presStyleCnt="15" custLinFactX="251426" custLinFactY="-100000" custLinFactNeighborX="300000" custLinFactNeighborY="-129964"/>
      <dgm:spPr/>
      <dgm:t>
        <a:bodyPr/>
        <a:lstStyle/>
        <a:p>
          <a:endParaRPr lang="es-ES"/>
        </a:p>
      </dgm:t>
    </dgm:pt>
    <dgm:pt modelId="{FE69C715-1680-4EE6-A59B-5CF309FA6557}" type="pres">
      <dgm:prSet presAssocID="{E6F75E0B-8DE5-4672-BD11-7AB03F4C93CD}" presName="Accent11" presStyleCnt="0"/>
      <dgm:spPr/>
      <dgm:t>
        <a:bodyPr/>
        <a:lstStyle/>
        <a:p>
          <a:endParaRPr lang="es-ES"/>
        </a:p>
      </dgm:t>
    </dgm:pt>
    <dgm:pt modelId="{794937E0-BAE7-4695-841C-2A294120C749}" type="pres">
      <dgm:prSet presAssocID="{E6F75E0B-8DE5-4672-BD11-7AB03F4C93CD}" presName="AccentHold3" presStyleLbl="node1" presStyleIdx="12" presStyleCnt="15" custLinFactX="-200000" custLinFactY="-400000" custLinFactNeighborX="-245012" custLinFactNeighborY="-490448"/>
      <dgm:spPr/>
      <dgm:t>
        <a:bodyPr/>
        <a:lstStyle/>
        <a:p>
          <a:endParaRPr lang="es-ES"/>
        </a:p>
      </dgm:t>
    </dgm:pt>
    <dgm:pt modelId="{DA785162-F20E-4F11-8323-E43947F91D0E}" type="pres">
      <dgm:prSet presAssocID="{07FE85BC-0E4E-4BA3-A85F-83ED2BD8B5B3}" presName="Child3" presStyleLbl="node1" presStyleIdx="13" presStyleCnt="15" custLinFactX="-100000" custLinFactNeighborX="-183371" custLinFactNeighborY="7126">
        <dgm:presLayoutVars>
          <dgm:chMax val="0"/>
          <dgm:chPref val="0"/>
        </dgm:presLayoutVars>
      </dgm:prSet>
      <dgm:spPr/>
      <dgm:t>
        <a:bodyPr/>
        <a:lstStyle/>
        <a:p>
          <a:endParaRPr lang="es-ES"/>
        </a:p>
      </dgm:t>
    </dgm:pt>
    <dgm:pt modelId="{51565ACF-8449-436F-AFDA-5CADB8525339}" type="pres">
      <dgm:prSet presAssocID="{07FE85BC-0E4E-4BA3-A85F-83ED2BD8B5B3}" presName="Accent12" presStyleCnt="0"/>
      <dgm:spPr/>
      <dgm:t>
        <a:bodyPr/>
        <a:lstStyle/>
        <a:p>
          <a:endParaRPr lang="es-ES"/>
        </a:p>
      </dgm:t>
    </dgm:pt>
    <dgm:pt modelId="{533F5CA7-C32E-4FB5-B03C-3D0215B20ECE}" type="pres">
      <dgm:prSet presAssocID="{07FE85BC-0E4E-4BA3-A85F-83ED2BD8B5B3}" presName="AccentHold1" presStyleLbl="node1" presStyleIdx="14" presStyleCnt="15" custLinFactX="-200000" custLinFactY="57258" custLinFactNeighborX="-248770" custLinFactNeighborY="100000"/>
      <dgm:spPr/>
      <dgm:t>
        <a:bodyPr/>
        <a:lstStyle/>
        <a:p>
          <a:endParaRPr lang="es-ES"/>
        </a:p>
      </dgm:t>
    </dgm:pt>
  </dgm:ptLst>
  <dgm:cxnLst>
    <dgm:cxn modelId="{6EDEE847-2507-42B4-AF5F-B11208FE8761}" srcId="{4CCFFEEE-FA75-4177-8185-3FF3B29660D4}" destId="{6D8D9826-5A7B-44F3-8887-CB91D5F5FF1B}" srcOrd="0" destOrd="0" parTransId="{614F9856-2E59-43BA-AA6F-998F28D23D8D}" sibTransId="{F4B03F9B-58A0-4FEB-B4E6-E58797ED7B9D}"/>
    <dgm:cxn modelId="{D7C4E847-C3A7-490C-90D7-B0F3028BC4F8}" type="presOf" srcId="{674497B9-8FB1-4586-99AD-68313C7927E2}" destId="{CCB6753B-5E5C-4C51-AACC-09BB704CAD90}" srcOrd="0" destOrd="0" presId="urn:microsoft.com/office/officeart/2009/3/layout/CircleRelationship"/>
    <dgm:cxn modelId="{E2B1A18D-FD4E-4964-8728-49BDC3FD0AD5}" srcId="{6D8D9826-5A7B-44F3-8887-CB91D5F5FF1B}" destId="{674497B9-8FB1-4586-99AD-68313C7927E2}" srcOrd="0" destOrd="0" parTransId="{50988B46-A2CB-4D14-9EC5-A7CEB0DEF859}" sibTransId="{44AF5091-41DC-4F43-83A7-1362E3964508}"/>
    <dgm:cxn modelId="{FD7A8691-7FD9-4893-8639-749B47FC4F08}" srcId="{6D8D9826-5A7B-44F3-8887-CB91D5F5FF1B}" destId="{07FE85BC-0E4E-4BA3-A85F-83ED2BD8B5B3}" srcOrd="2" destOrd="0" parTransId="{CEBCA7FD-C314-4FE8-B1DB-42460E4B6CD3}" sibTransId="{71EBA60F-FC63-491C-97CF-E39AC866B2F7}"/>
    <dgm:cxn modelId="{36AF7AF3-215E-44E7-BAFD-190BF9539294}" type="presOf" srcId="{6D8D9826-5A7B-44F3-8887-CB91D5F5FF1B}" destId="{8863C1BB-40E5-4557-9EA6-6065E2E02D0A}" srcOrd="0" destOrd="0" presId="urn:microsoft.com/office/officeart/2009/3/layout/CircleRelationship"/>
    <dgm:cxn modelId="{C1A840E8-13D8-4BE5-90CC-13034404E813}" type="presOf" srcId="{E6F75E0B-8DE5-4672-BD11-7AB03F4C93CD}" destId="{E315F378-046B-46FF-B86F-6E7966D5A78E}" srcOrd="0" destOrd="0" presId="urn:microsoft.com/office/officeart/2009/3/layout/CircleRelationship"/>
    <dgm:cxn modelId="{BBFA8A08-3D9A-425F-B539-F4DC4D6E6642}" type="presOf" srcId="{4CCFFEEE-FA75-4177-8185-3FF3B29660D4}" destId="{9A23DEB9-C571-4085-8164-B80E7980320D}" srcOrd="0" destOrd="0" presId="urn:microsoft.com/office/officeart/2009/3/layout/CircleRelationship"/>
    <dgm:cxn modelId="{FBE691E4-1B33-4DA6-9330-2661B7411AD1}" srcId="{6D8D9826-5A7B-44F3-8887-CB91D5F5FF1B}" destId="{E6F75E0B-8DE5-4672-BD11-7AB03F4C93CD}" srcOrd="1" destOrd="0" parTransId="{03BC790E-9D5B-4925-9783-9D23946398FC}" sibTransId="{A2CB36DD-10AB-4537-81E6-888CB65209B3}"/>
    <dgm:cxn modelId="{CC913018-FB77-44A8-9892-238685810A16}" type="presOf" srcId="{07FE85BC-0E4E-4BA3-A85F-83ED2BD8B5B3}" destId="{DA785162-F20E-4F11-8323-E43947F91D0E}" srcOrd="0" destOrd="0" presId="urn:microsoft.com/office/officeart/2009/3/layout/CircleRelationship"/>
    <dgm:cxn modelId="{ABF4ED45-8E6A-4E9E-AD43-D82C1B422B8A}" type="presParOf" srcId="{9A23DEB9-C571-4085-8164-B80E7980320D}" destId="{8863C1BB-40E5-4557-9EA6-6065E2E02D0A}" srcOrd="0" destOrd="0" presId="urn:microsoft.com/office/officeart/2009/3/layout/CircleRelationship"/>
    <dgm:cxn modelId="{7AE2E003-9A3C-4710-AACB-C5E5D0364FCB}" type="presParOf" srcId="{9A23DEB9-C571-4085-8164-B80E7980320D}" destId="{96829444-AAB5-435D-A115-1B250F81918E}" srcOrd="1" destOrd="0" presId="urn:microsoft.com/office/officeart/2009/3/layout/CircleRelationship"/>
    <dgm:cxn modelId="{E3FEB23D-131A-4839-9A04-F7CAC861EB91}" type="presParOf" srcId="{9A23DEB9-C571-4085-8164-B80E7980320D}" destId="{E141140B-9D40-43F3-AEFA-26767AF92482}" srcOrd="2" destOrd="0" presId="urn:microsoft.com/office/officeart/2009/3/layout/CircleRelationship"/>
    <dgm:cxn modelId="{30511CD6-FB91-4371-BF6F-278FCFA8698F}" type="presParOf" srcId="{9A23DEB9-C571-4085-8164-B80E7980320D}" destId="{9E94372A-7D60-48D5-A3C9-D5769CD98E99}" srcOrd="3" destOrd="0" presId="urn:microsoft.com/office/officeart/2009/3/layout/CircleRelationship"/>
    <dgm:cxn modelId="{649791C5-1717-4654-8C56-B6D9D4C28150}" type="presParOf" srcId="{9A23DEB9-C571-4085-8164-B80E7980320D}" destId="{4A403E29-1AD8-4108-B9E9-8E60F70B3DB0}" srcOrd="4" destOrd="0" presId="urn:microsoft.com/office/officeart/2009/3/layout/CircleRelationship"/>
    <dgm:cxn modelId="{735A71EB-B6B5-4B78-A831-73A2241A24CD}" type="presParOf" srcId="{9A23DEB9-C571-4085-8164-B80E7980320D}" destId="{39427200-BA63-47CE-A6DF-EFE0255FEDC3}" srcOrd="5" destOrd="0" presId="urn:microsoft.com/office/officeart/2009/3/layout/CircleRelationship"/>
    <dgm:cxn modelId="{C0E80198-C4BA-480A-8434-E3574C30C88C}" type="presParOf" srcId="{9A23DEB9-C571-4085-8164-B80E7980320D}" destId="{54E78391-D490-48E5-9419-35FCF7343E46}" srcOrd="6" destOrd="0" presId="urn:microsoft.com/office/officeart/2009/3/layout/CircleRelationship"/>
    <dgm:cxn modelId="{C892C84F-A2EA-4EF3-B9A4-E7E37B106378}" type="presParOf" srcId="{9A23DEB9-C571-4085-8164-B80E7980320D}" destId="{CCB6753B-5E5C-4C51-AACC-09BB704CAD90}" srcOrd="7" destOrd="0" presId="urn:microsoft.com/office/officeart/2009/3/layout/CircleRelationship"/>
    <dgm:cxn modelId="{D3FF8167-E007-428A-8080-50BFDCB52261}" type="presParOf" srcId="{9A23DEB9-C571-4085-8164-B80E7980320D}" destId="{3A0DD983-6350-48CD-8C54-2C9A18286BA6}" srcOrd="8" destOrd="0" presId="urn:microsoft.com/office/officeart/2009/3/layout/CircleRelationship"/>
    <dgm:cxn modelId="{006D3001-5AA6-42BC-8E09-DE8CA29BBC3A}" type="presParOf" srcId="{3A0DD983-6350-48CD-8C54-2C9A18286BA6}" destId="{F8FC409E-C557-47AE-A97C-4990FDF3CB2A}" srcOrd="0" destOrd="0" presId="urn:microsoft.com/office/officeart/2009/3/layout/CircleRelationship"/>
    <dgm:cxn modelId="{B9D6699D-A488-4F61-8152-323B95BB7A73}" type="presParOf" srcId="{9A23DEB9-C571-4085-8164-B80E7980320D}" destId="{35115B03-3A5A-4344-8D07-540943EA7422}" srcOrd="9" destOrd="0" presId="urn:microsoft.com/office/officeart/2009/3/layout/CircleRelationship"/>
    <dgm:cxn modelId="{90E62AAA-B2CF-498C-81F3-3B2975E6F34C}" type="presParOf" srcId="{35115B03-3A5A-4344-8D07-540943EA7422}" destId="{62F2147D-0916-4678-9516-512F9BAE328E}" srcOrd="0" destOrd="0" presId="urn:microsoft.com/office/officeart/2009/3/layout/CircleRelationship"/>
    <dgm:cxn modelId="{90DBC192-8AB5-411D-BE16-ABF2316E549F}" type="presParOf" srcId="{9A23DEB9-C571-4085-8164-B80E7980320D}" destId="{E315F378-046B-46FF-B86F-6E7966D5A78E}" srcOrd="10" destOrd="0" presId="urn:microsoft.com/office/officeart/2009/3/layout/CircleRelationship"/>
    <dgm:cxn modelId="{8DF63BEE-0B2E-40D5-9A86-E0E01F32D6EF}" type="presParOf" srcId="{9A23DEB9-C571-4085-8164-B80E7980320D}" destId="{890FBED4-EB9F-4BA5-BE3D-46413092DC5D}" srcOrd="11" destOrd="0" presId="urn:microsoft.com/office/officeart/2009/3/layout/CircleRelationship"/>
    <dgm:cxn modelId="{8CF940D6-1398-4EE6-8071-A1B908600793}" type="presParOf" srcId="{890FBED4-EB9F-4BA5-BE3D-46413092DC5D}" destId="{900E274D-EFA0-4288-A66C-D541F7FED9FF}" srcOrd="0" destOrd="0" presId="urn:microsoft.com/office/officeart/2009/3/layout/CircleRelationship"/>
    <dgm:cxn modelId="{A2045678-C317-48A4-954F-FFB4DA281785}" type="presParOf" srcId="{9A23DEB9-C571-4085-8164-B80E7980320D}" destId="{1D5E2061-3C78-4191-A104-05CB8F109CC4}" srcOrd="12" destOrd="0" presId="urn:microsoft.com/office/officeart/2009/3/layout/CircleRelationship"/>
    <dgm:cxn modelId="{1F1C25AA-8570-4D5C-A1C1-ECF13C6E7BBC}" type="presParOf" srcId="{1D5E2061-3C78-4191-A104-05CB8F109CC4}" destId="{4BF16264-8567-448E-9CBB-DF25DCB1DEC2}" srcOrd="0" destOrd="0" presId="urn:microsoft.com/office/officeart/2009/3/layout/CircleRelationship"/>
    <dgm:cxn modelId="{25471BCD-5EC6-4835-9C30-889B09A820C7}" type="presParOf" srcId="{9A23DEB9-C571-4085-8164-B80E7980320D}" destId="{FE69C715-1680-4EE6-A59B-5CF309FA6557}" srcOrd="13" destOrd="0" presId="urn:microsoft.com/office/officeart/2009/3/layout/CircleRelationship"/>
    <dgm:cxn modelId="{E72CBE63-68D8-4BA0-B38A-AF46CD871228}" type="presParOf" srcId="{FE69C715-1680-4EE6-A59B-5CF309FA6557}" destId="{794937E0-BAE7-4695-841C-2A294120C749}" srcOrd="0" destOrd="0" presId="urn:microsoft.com/office/officeart/2009/3/layout/CircleRelationship"/>
    <dgm:cxn modelId="{BE4E6182-9968-4489-9919-1E104E1EB798}" type="presParOf" srcId="{9A23DEB9-C571-4085-8164-B80E7980320D}" destId="{DA785162-F20E-4F11-8323-E43947F91D0E}" srcOrd="14" destOrd="0" presId="urn:microsoft.com/office/officeart/2009/3/layout/CircleRelationship"/>
    <dgm:cxn modelId="{EBF61B60-548A-4E78-87F2-426AC6C08136}" type="presParOf" srcId="{9A23DEB9-C571-4085-8164-B80E7980320D}" destId="{51565ACF-8449-436F-AFDA-5CADB8525339}" srcOrd="15" destOrd="0" presId="urn:microsoft.com/office/officeart/2009/3/layout/CircleRelationship"/>
    <dgm:cxn modelId="{7864C126-1236-4DB6-8DF1-C19203163066}" type="presParOf" srcId="{51565ACF-8449-436F-AFDA-5CADB8525339}" destId="{533F5CA7-C32E-4FB5-B03C-3D0215B20ECE}" srcOrd="0" destOrd="0" presId="urn:microsoft.com/office/officeart/2009/3/layout/CircleRelationship"/>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3C1BB-40E5-4557-9EA6-6065E2E02D0A}">
      <dsp:nvSpPr>
        <dsp:cNvPr id="0" name=""/>
        <dsp:cNvSpPr/>
      </dsp:nvSpPr>
      <dsp:spPr>
        <a:xfrm>
          <a:off x="358713" y="148436"/>
          <a:ext cx="1022648" cy="1022763"/>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s-ES" sz="1000" kern="1200" smtClean="0">
              <a:latin typeface="Nunito Sans" panose="020B0604020202020204" charset="0"/>
            </a:rPr>
            <a:t>Importes de consumos habituales</a:t>
          </a:r>
          <a:endParaRPr lang="es-ES" sz="1000" kern="1200">
            <a:latin typeface="Nunito Sans" panose="020B0604020202020204" charset="0"/>
          </a:endParaRPr>
        </a:p>
      </dsp:txBody>
      <dsp:txXfrm>
        <a:off x="508476" y="298216"/>
        <a:ext cx="723122" cy="723203"/>
      </dsp:txXfrm>
    </dsp:sp>
    <dsp:sp modelId="{96829444-AAB5-435D-A115-1B250F81918E}">
      <dsp:nvSpPr>
        <dsp:cNvPr id="0" name=""/>
        <dsp:cNvSpPr/>
      </dsp:nvSpPr>
      <dsp:spPr>
        <a:xfrm>
          <a:off x="942305" y="101838"/>
          <a:ext cx="113697" cy="11374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41140B-9D40-43F3-AEFA-26767AF92482}">
      <dsp:nvSpPr>
        <dsp:cNvPr id="0" name=""/>
        <dsp:cNvSpPr/>
      </dsp:nvSpPr>
      <dsp:spPr>
        <a:xfrm>
          <a:off x="673165" y="1095209"/>
          <a:ext cx="82441" cy="82442"/>
        </a:xfrm>
        <a:prstGeom prst="ellipse">
          <a:avLst/>
        </a:prstGeom>
        <a:solidFill>
          <a:schemeClr val="accent3">
            <a:hueOff val="474216"/>
            <a:satOff val="-390"/>
            <a:lumOff val="43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94372A-7D60-48D5-A3C9-D5769CD98E99}">
      <dsp:nvSpPr>
        <dsp:cNvPr id="0" name=""/>
        <dsp:cNvSpPr/>
      </dsp:nvSpPr>
      <dsp:spPr>
        <a:xfrm>
          <a:off x="1447231" y="563515"/>
          <a:ext cx="82441" cy="82442"/>
        </a:xfrm>
        <a:prstGeom prst="ellipse">
          <a:avLst/>
        </a:prstGeom>
        <a:solidFill>
          <a:schemeClr val="accent3">
            <a:hueOff val="948432"/>
            <a:satOff val="-780"/>
            <a:lumOff val="8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403E29-1AD8-4108-B9E9-8E60F70B3DB0}">
      <dsp:nvSpPr>
        <dsp:cNvPr id="0" name=""/>
        <dsp:cNvSpPr/>
      </dsp:nvSpPr>
      <dsp:spPr>
        <a:xfrm>
          <a:off x="1053275" y="1182909"/>
          <a:ext cx="113697" cy="113746"/>
        </a:xfrm>
        <a:prstGeom prst="ellipse">
          <a:avLst/>
        </a:prstGeom>
        <a:solidFill>
          <a:schemeClr val="accent3">
            <a:hueOff val="1422648"/>
            <a:satOff val="-1170"/>
            <a:lumOff val="13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427200-BA63-47CE-A6DF-EFE0255FEDC3}">
      <dsp:nvSpPr>
        <dsp:cNvPr id="0" name=""/>
        <dsp:cNvSpPr/>
      </dsp:nvSpPr>
      <dsp:spPr>
        <a:xfrm>
          <a:off x="561770" y="227637"/>
          <a:ext cx="82441" cy="82442"/>
        </a:xfrm>
        <a:prstGeom prst="ellipse">
          <a:avLst/>
        </a:prstGeom>
        <a:solidFill>
          <a:schemeClr val="accent3">
            <a:hueOff val="1896864"/>
            <a:satOff val="-1560"/>
            <a:lumOff val="17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E78391-D490-48E5-9419-35FCF7343E46}">
      <dsp:nvSpPr>
        <dsp:cNvPr id="0" name=""/>
        <dsp:cNvSpPr/>
      </dsp:nvSpPr>
      <dsp:spPr>
        <a:xfrm>
          <a:off x="436749" y="735091"/>
          <a:ext cx="82441" cy="82442"/>
        </a:xfrm>
        <a:prstGeom prst="ellipse">
          <a:avLst/>
        </a:prstGeom>
        <a:solidFill>
          <a:schemeClr val="accent3">
            <a:hueOff val="2371080"/>
            <a:satOff val="-1950"/>
            <a:lumOff val="21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B6753B-5E5C-4C51-AACC-09BB704CAD90}">
      <dsp:nvSpPr>
        <dsp:cNvPr id="0" name=""/>
        <dsp:cNvSpPr/>
      </dsp:nvSpPr>
      <dsp:spPr>
        <a:xfrm>
          <a:off x="39017" y="333035"/>
          <a:ext cx="415772" cy="415676"/>
        </a:xfrm>
        <a:prstGeom prst="ellipse">
          <a:avLst/>
        </a:prstGeom>
        <a:solidFill>
          <a:schemeClr val="accent3">
            <a:hueOff val="2845296"/>
            <a:satOff val="-2340"/>
            <a:lumOff val="26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smtClean="0"/>
            <a:t>3</a:t>
          </a:r>
          <a:endParaRPr lang="es-ES" sz="1400" kern="1200"/>
        </a:p>
      </dsp:txBody>
      <dsp:txXfrm>
        <a:off x="99905" y="393909"/>
        <a:ext cx="293996" cy="293928"/>
      </dsp:txXfrm>
    </dsp:sp>
    <dsp:sp modelId="{F8FC409E-C557-47AE-A97C-4990FDF3CB2A}">
      <dsp:nvSpPr>
        <dsp:cNvPr id="0" name=""/>
        <dsp:cNvSpPr/>
      </dsp:nvSpPr>
      <dsp:spPr>
        <a:xfrm>
          <a:off x="691756" y="123276"/>
          <a:ext cx="113697" cy="113746"/>
        </a:xfrm>
        <a:prstGeom prst="ellipse">
          <a:avLst/>
        </a:prstGeom>
        <a:solidFill>
          <a:schemeClr val="accent3">
            <a:hueOff val="3319512"/>
            <a:satOff val="-2731"/>
            <a:lumOff val="30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F2147D-0916-4678-9516-512F9BAE328E}">
      <dsp:nvSpPr>
        <dsp:cNvPr id="0" name=""/>
        <dsp:cNvSpPr/>
      </dsp:nvSpPr>
      <dsp:spPr>
        <a:xfrm>
          <a:off x="78245" y="870583"/>
          <a:ext cx="205578" cy="205628"/>
        </a:xfrm>
        <a:prstGeom prst="ellipse">
          <a:avLst/>
        </a:prstGeom>
        <a:solidFill>
          <a:schemeClr val="accent3">
            <a:hueOff val="3793729"/>
            <a:satOff val="-3121"/>
            <a:lumOff val="34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15F378-046B-46FF-B86F-6E7966D5A78E}">
      <dsp:nvSpPr>
        <dsp:cNvPr id="0" name=""/>
        <dsp:cNvSpPr/>
      </dsp:nvSpPr>
      <dsp:spPr>
        <a:xfrm>
          <a:off x="1071747" y="2407"/>
          <a:ext cx="415772" cy="415676"/>
        </a:xfrm>
        <a:prstGeom prst="ellipse">
          <a:avLst/>
        </a:prstGeom>
        <a:solidFill>
          <a:schemeClr val="accent3">
            <a:hueOff val="4267944"/>
            <a:satOff val="-3511"/>
            <a:lumOff val="39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smtClean="0"/>
            <a:t>8</a:t>
          </a:r>
          <a:endParaRPr lang="es-ES" sz="1400" kern="1200"/>
        </a:p>
      </dsp:txBody>
      <dsp:txXfrm>
        <a:off x="1132635" y="63281"/>
        <a:ext cx="293996" cy="293928"/>
      </dsp:txXfrm>
    </dsp:sp>
    <dsp:sp modelId="{900E274D-EFA0-4288-A66C-D541F7FED9FF}">
      <dsp:nvSpPr>
        <dsp:cNvPr id="0" name=""/>
        <dsp:cNvSpPr/>
      </dsp:nvSpPr>
      <dsp:spPr>
        <a:xfrm>
          <a:off x="1300809" y="424438"/>
          <a:ext cx="113697" cy="113746"/>
        </a:xfrm>
        <a:prstGeom prst="ellipse">
          <a:avLst/>
        </a:prstGeom>
        <a:solidFill>
          <a:schemeClr val="accent3">
            <a:hueOff val="4742161"/>
            <a:satOff val="-3901"/>
            <a:lumOff val="43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F16264-8567-448E-9CBB-DF25DCB1DEC2}">
      <dsp:nvSpPr>
        <dsp:cNvPr id="0" name=""/>
        <dsp:cNvSpPr/>
      </dsp:nvSpPr>
      <dsp:spPr>
        <a:xfrm>
          <a:off x="0" y="1115282"/>
          <a:ext cx="82441" cy="82442"/>
        </a:xfrm>
        <a:prstGeom prst="ellipse">
          <a:avLst/>
        </a:prstGeom>
        <a:solidFill>
          <a:schemeClr val="accent3">
            <a:hueOff val="5216376"/>
            <a:satOff val="-4291"/>
            <a:lumOff val="47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4937E0-BAE7-4695-841C-2A294120C749}">
      <dsp:nvSpPr>
        <dsp:cNvPr id="0" name=""/>
        <dsp:cNvSpPr/>
      </dsp:nvSpPr>
      <dsp:spPr>
        <a:xfrm>
          <a:off x="821475" y="997951"/>
          <a:ext cx="82441" cy="82442"/>
        </a:xfrm>
        <a:prstGeom prst="ellipse">
          <a:avLst/>
        </a:prstGeom>
        <a:solidFill>
          <a:schemeClr val="accent3">
            <a:hueOff val="5690593"/>
            <a:satOff val="-4681"/>
            <a:lumOff val="52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785162-F20E-4F11-8323-E43947F91D0E}">
      <dsp:nvSpPr>
        <dsp:cNvPr id="0" name=""/>
        <dsp:cNvSpPr/>
      </dsp:nvSpPr>
      <dsp:spPr>
        <a:xfrm>
          <a:off x="1108897" y="878927"/>
          <a:ext cx="415772" cy="415676"/>
        </a:xfrm>
        <a:prstGeom prst="ellipse">
          <a:avLst/>
        </a:prstGeom>
        <a:solidFill>
          <a:schemeClr val="accent3">
            <a:hueOff val="6164809"/>
            <a:satOff val="-5071"/>
            <a:lumOff val="56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smtClean="0"/>
            <a:t>9</a:t>
          </a:r>
          <a:endParaRPr lang="es-ES" sz="1400" kern="1200"/>
        </a:p>
      </dsp:txBody>
      <dsp:txXfrm>
        <a:off x="1169785" y="939801"/>
        <a:ext cx="293996" cy="293928"/>
      </dsp:txXfrm>
    </dsp:sp>
    <dsp:sp modelId="{533F5CA7-C32E-4FB5-B03C-3D0215B20ECE}">
      <dsp:nvSpPr>
        <dsp:cNvPr id="0" name=""/>
        <dsp:cNvSpPr/>
      </dsp:nvSpPr>
      <dsp:spPr>
        <a:xfrm>
          <a:off x="1564705" y="841430"/>
          <a:ext cx="82441" cy="82442"/>
        </a:xfrm>
        <a:prstGeom prst="ellipse">
          <a:avLst/>
        </a:prstGeom>
        <a:solidFill>
          <a:schemeClr val="accent3">
            <a:hueOff val="6639025"/>
            <a:satOff val="-5461"/>
            <a:lumOff val="6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3C1BB-40E5-4557-9EA6-6065E2E02D0A}">
      <dsp:nvSpPr>
        <dsp:cNvPr id="0" name=""/>
        <dsp:cNvSpPr/>
      </dsp:nvSpPr>
      <dsp:spPr>
        <a:xfrm>
          <a:off x="763692" y="391067"/>
          <a:ext cx="1147371" cy="1147568"/>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s-ES" sz="1000" kern="1200" smtClean="0">
              <a:latin typeface="Nunito Sans" panose="020B0604020202020204" charset="0"/>
            </a:rPr>
            <a:t>Importes de saldos en productos financieros</a:t>
          </a:r>
          <a:endParaRPr lang="es-ES" sz="1000" kern="1200">
            <a:latin typeface="Nunito Sans" panose="020B0604020202020204" charset="0"/>
          </a:endParaRPr>
        </a:p>
      </dsp:txBody>
      <dsp:txXfrm>
        <a:off x="931721" y="559124"/>
        <a:ext cx="811313" cy="811454"/>
      </dsp:txXfrm>
    </dsp:sp>
    <dsp:sp modelId="{E141140B-9D40-43F3-AEFA-26767AF92482}">
      <dsp:nvSpPr>
        <dsp:cNvPr id="0" name=""/>
        <dsp:cNvSpPr/>
      </dsp:nvSpPr>
      <dsp:spPr>
        <a:xfrm>
          <a:off x="1116494" y="1453327"/>
          <a:ext cx="92495" cy="9248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94372A-7D60-48D5-A3C9-D5769CD98E99}">
      <dsp:nvSpPr>
        <dsp:cNvPr id="0" name=""/>
        <dsp:cNvSpPr/>
      </dsp:nvSpPr>
      <dsp:spPr>
        <a:xfrm>
          <a:off x="1984966" y="856780"/>
          <a:ext cx="92495" cy="92486"/>
        </a:xfrm>
        <a:prstGeom prst="ellipse">
          <a:avLst/>
        </a:prstGeom>
        <a:solidFill>
          <a:schemeClr val="accent3">
            <a:hueOff val="368835"/>
            <a:satOff val="-303"/>
            <a:lumOff val="3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403E29-1AD8-4108-B9E9-8E60F70B3DB0}">
      <dsp:nvSpPr>
        <dsp:cNvPr id="0" name=""/>
        <dsp:cNvSpPr/>
      </dsp:nvSpPr>
      <dsp:spPr>
        <a:xfrm>
          <a:off x="1542963" y="1551760"/>
          <a:ext cx="127564" cy="127758"/>
        </a:xfrm>
        <a:prstGeom prst="ellipse">
          <a:avLst/>
        </a:prstGeom>
        <a:solidFill>
          <a:schemeClr val="accent3">
            <a:hueOff val="737669"/>
            <a:satOff val="-607"/>
            <a:lumOff val="6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427200-BA63-47CE-A6DF-EFE0255FEDC3}">
      <dsp:nvSpPr>
        <dsp:cNvPr id="0" name=""/>
        <dsp:cNvSpPr/>
      </dsp:nvSpPr>
      <dsp:spPr>
        <a:xfrm>
          <a:off x="1142383" y="520056"/>
          <a:ext cx="92495" cy="92486"/>
        </a:xfrm>
        <a:prstGeom prst="ellipse">
          <a:avLst/>
        </a:prstGeom>
        <a:solidFill>
          <a:schemeClr val="accent3">
            <a:hueOff val="1106504"/>
            <a:satOff val="-910"/>
            <a:lumOff val="101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E78391-D490-48E5-9419-35FCF7343E46}">
      <dsp:nvSpPr>
        <dsp:cNvPr id="0" name=""/>
        <dsp:cNvSpPr/>
      </dsp:nvSpPr>
      <dsp:spPr>
        <a:xfrm>
          <a:off x="851245" y="1049340"/>
          <a:ext cx="92495" cy="92486"/>
        </a:xfrm>
        <a:prstGeom prst="ellipse">
          <a:avLst/>
        </a:prstGeom>
        <a:solidFill>
          <a:schemeClr val="accent3">
            <a:hueOff val="1475339"/>
            <a:satOff val="-1214"/>
            <a:lumOff val="13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B6753B-5E5C-4C51-AACC-09BB704CAD90}">
      <dsp:nvSpPr>
        <dsp:cNvPr id="0" name=""/>
        <dsp:cNvSpPr/>
      </dsp:nvSpPr>
      <dsp:spPr>
        <a:xfrm>
          <a:off x="405006" y="598187"/>
          <a:ext cx="466480" cy="466533"/>
        </a:xfrm>
        <a:prstGeom prst="ellipse">
          <a:avLst/>
        </a:prstGeom>
        <a:solidFill>
          <a:schemeClr val="accent3">
            <a:hueOff val="1844174"/>
            <a:satOff val="-1517"/>
            <a:lumOff val="16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ES" sz="1500" kern="1200" smtClean="0"/>
            <a:t>7</a:t>
          </a:r>
          <a:endParaRPr lang="es-ES" sz="1500" kern="1200"/>
        </a:p>
      </dsp:txBody>
      <dsp:txXfrm>
        <a:off x="473320" y="666509"/>
        <a:ext cx="329852" cy="329889"/>
      </dsp:txXfrm>
    </dsp:sp>
    <dsp:sp modelId="{F8FC409E-C557-47AE-A97C-4990FDF3CB2A}">
      <dsp:nvSpPr>
        <dsp:cNvPr id="0" name=""/>
        <dsp:cNvSpPr/>
      </dsp:nvSpPr>
      <dsp:spPr>
        <a:xfrm>
          <a:off x="1289482" y="524157"/>
          <a:ext cx="127564" cy="127758"/>
        </a:xfrm>
        <a:prstGeom prst="ellipse">
          <a:avLst/>
        </a:prstGeom>
        <a:solidFill>
          <a:schemeClr val="accent3">
            <a:hueOff val="2213008"/>
            <a:satOff val="-1820"/>
            <a:lumOff val="20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F2147D-0916-4678-9516-512F9BAE328E}">
      <dsp:nvSpPr>
        <dsp:cNvPr id="0" name=""/>
        <dsp:cNvSpPr/>
      </dsp:nvSpPr>
      <dsp:spPr>
        <a:xfrm>
          <a:off x="449018" y="1201297"/>
          <a:ext cx="230651" cy="230703"/>
        </a:xfrm>
        <a:prstGeom prst="ellipse">
          <a:avLst/>
        </a:prstGeom>
        <a:solidFill>
          <a:schemeClr val="accent3">
            <a:hueOff val="2581843"/>
            <a:satOff val="-2124"/>
            <a:lumOff val="23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15F378-046B-46FF-B86F-6E7966D5A78E}">
      <dsp:nvSpPr>
        <dsp:cNvPr id="0" name=""/>
        <dsp:cNvSpPr/>
      </dsp:nvSpPr>
      <dsp:spPr>
        <a:xfrm>
          <a:off x="1563687" y="227205"/>
          <a:ext cx="466480" cy="466533"/>
        </a:xfrm>
        <a:prstGeom prst="ellipse">
          <a:avLst/>
        </a:prstGeom>
        <a:solidFill>
          <a:schemeClr val="accent3">
            <a:hueOff val="2950678"/>
            <a:satOff val="-2427"/>
            <a:lumOff val="27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ES" sz="1500" kern="1200" smtClean="0"/>
            <a:t>8</a:t>
          </a:r>
          <a:endParaRPr lang="es-ES" sz="1500" kern="1200"/>
        </a:p>
      </dsp:txBody>
      <dsp:txXfrm>
        <a:off x="1632001" y="295527"/>
        <a:ext cx="329852" cy="329889"/>
      </dsp:txXfrm>
    </dsp:sp>
    <dsp:sp modelId="{900E274D-EFA0-4288-A66C-D541F7FED9FF}">
      <dsp:nvSpPr>
        <dsp:cNvPr id="0" name=""/>
        <dsp:cNvSpPr/>
      </dsp:nvSpPr>
      <dsp:spPr>
        <a:xfrm>
          <a:off x="1820686" y="700722"/>
          <a:ext cx="127564" cy="127758"/>
        </a:xfrm>
        <a:prstGeom prst="ellipse">
          <a:avLst/>
        </a:prstGeom>
        <a:solidFill>
          <a:schemeClr val="accent3">
            <a:hueOff val="3319512"/>
            <a:satOff val="-2731"/>
            <a:lumOff val="30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F16264-8567-448E-9CBB-DF25DCB1DEC2}">
      <dsp:nvSpPr>
        <dsp:cNvPr id="0" name=""/>
        <dsp:cNvSpPr/>
      </dsp:nvSpPr>
      <dsp:spPr>
        <a:xfrm>
          <a:off x="361229" y="1475885"/>
          <a:ext cx="92495" cy="92486"/>
        </a:xfrm>
        <a:prstGeom prst="ellipse">
          <a:avLst/>
        </a:prstGeom>
        <a:solidFill>
          <a:schemeClr val="accent3">
            <a:hueOff val="3688347"/>
            <a:satOff val="-3034"/>
            <a:lumOff val="33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4937E0-BAE7-4695-841C-2A294120C749}">
      <dsp:nvSpPr>
        <dsp:cNvPr id="0" name=""/>
        <dsp:cNvSpPr/>
      </dsp:nvSpPr>
      <dsp:spPr>
        <a:xfrm>
          <a:off x="1282892" y="1344230"/>
          <a:ext cx="92495" cy="92486"/>
        </a:xfrm>
        <a:prstGeom prst="ellipse">
          <a:avLst/>
        </a:prstGeom>
        <a:solidFill>
          <a:schemeClr val="accent3">
            <a:hueOff val="4057182"/>
            <a:satOff val="-3337"/>
            <a:lumOff val="37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785162-F20E-4F11-8323-E43947F91D0E}">
      <dsp:nvSpPr>
        <dsp:cNvPr id="0" name=""/>
        <dsp:cNvSpPr/>
      </dsp:nvSpPr>
      <dsp:spPr>
        <a:xfrm>
          <a:off x="1910166" y="828404"/>
          <a:ext cx="466480" cy="466533"/>
        </a:xfrm>
        <a:prstGeom prst="ellipse">
          <a:avLst/>
        </a:prstGeom>
        <a:solidFill>
          <a:schemeClr val="accent3">
            <a:hueOff val="4426017"/>
            <a:satOff val="-3641"/>
            <a:lumOff val="40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ES" sz="1500" kern="1200" smtClean="0"/>
            <a:t>9</a:t>
          </a:r>
          <a:endParaRPr lang="es-ES" sz="1500" kern="1200"/>
        </a:p>
      </dsp:txBody>
      <dsp:txXfrm>
        <a:off x="1978480" y="896726"/>
        <a:ext cx="329852" cy="329889"/>
      </dsp:txXfrm>
    </dsp:sp>
    <dsp:sp modelId="{533F5CA7-C32E-4FB5-B03C-3D0215B20ECE}">
      <dsp:nvSpPr>
        <dsp:cNvPr id="0" name=""/>
        <dsp:cNvSpPr/>
      </dsp:nvSpPr>
      <dsp:spPr>
        <a:xfrm>
          <a:off x="2123800" y="1231311"/>
          <a:ext cx="92495" cy="92486"/>
        </a:xfrm>
        <a:prstGeom prst="ellipse">
          <a:avLst/>
        </a:prstGeom>
        <a:solidFill>
          <a:schemeClr val="accent3">
            <a:hueOff val="4794851"/>
            <a:satOff val="-3944"/>
            <a:lumOff val="43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46ECF4-3FE4-488E-ACB7-0A5DD6B14599}">
      <dsp:nvSpPr>
        <dsp:cNvPr id="0" name=""/>
        <dsp:cNvSpPr/>
      </dsp:nvSpPr>
      <dsp:spPr>
        <a:xfrm>
          <a:off x="726668" y="1377944"/>
          <a:ext cx="466480" cy="466533"/>
        </a:xfrm>
        <a:prstGeom prst="ellipse">
          <a:avLst/>
        </a:prstGeom>
        <a:solidFill>
          <a:schemeClr val="accent3">
            <a:hueOff val="5163686"/>
            <a:satOff val="-4247"/>
            <a:lumOff val="472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ES" sz="1500" kern="1200" smtClean="0"/>
            <a:t>10</a:t>
          </a:r>
          <a:endParaRPr lang="es-ES" sz="1500" kern="1200"/>
        </a:p>
      </dsp:txBody>
      <dsp:txXfrm>
        <a:off x="794982" y="1446266"/>
        <a:ext cx="329852" cy="329889"/>
      </dsp:txXfrm>
    </dsp:sp>
    <dsp:sp modelId="{18F28364-5AAE-46B1-B73A-5381017D45FC}">
      <dsp:nvSpPr>
        <dsp:cNvPr id="0" name=""/>
        <dsp:cNvSpPr/>
      </dsp:nvSpPr>
      <dsp:spPr>
        <a:xfrm>
          <a:off x="1325963" y="1568371"/>
          <a:ext cx="92495" cy="92486"/>
        </a:xfrm>
        <a:prstGeom prst="ellipse">
          <a:avLst/>
        </a:prstGeom>
        <a:solidFill>
          <a:schemeClr val="accent3">
            <a:hueOff val="5532521"/>
            <a:satOff val="-4551"/>
            <a:lumOff val="50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CA8D47-F8E8-43D3-9E92-F3896910E73A}">
      <dsp:nvSpPr>
        <dsp:cNvPr id="0" name=""/>
        <dsp:cNvSpPr/>
      </dsp:nvSpPr>
      <dsp:spPr>
        <a:xfrm>
          <a:off x="807360" y="80682"/>
          <a:ext cx="466480" cy="466533"/>
        </a:xfrm>
        <a:prstGeom prst="ellipse">
          <a:avLst/>
        </a:prstGeom>
        <a:solidFill>
          <a:schemeClr val="accent3">
            <a:hueOff val="5901356"/>
            <a:satOff val="-4854"/>
            <a:lumOff val="540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ES" sz="1500" kern="1200" smtClean="0"/>
            <a:t>19</a:t>
          </a:r>
          <a:endParaRPr lang="es-ES" sz="1500" kern="1200"/>
        </a:p>
      </dsp:txBody>
      <dsp:txXfrm>
        <a:off x="875674" y="149004"/>
        <a:ext cx="329852" cy="329889"/>
      </dsp:txXfrm>
    </dsp:sp>
    <dsp:sp modelId="{677A22A6-9993-409A-A4FC-F0564ED6D44A}">
      <dsp:nvSpPr>
        <dsp:cNvPr id="0" name=""/>
        <dsp:cNvSpPr/>
      </dsp:nvSpPr>
      <dsp:spPr>
        <a:xfrm>
          <a:off x="778990" y="505701"/>
          <a:ext cx="92495" cy="92486"/>
        </a:xfrm>
        <a:prstGeom prst="ellipse">
          <a:avLst/>
        </a:prstGeom>
        <a:solidFill>
          <a:schemeClr val="accent3">
            <a:hueOff val="6270190"/>
            <a:satOff val="-5158"/>
            <a:lumOff val="574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84475E-9D94-4C18-945B-EA9BDBB25153}">
      <dsp:nvSpPr>
        <dsp:cNvPr id="0" name=""/>
        <dsp:cNvSpPr/>
      </dsp:nvSpPr>
      <dsp:spPr>
        <a:xfrm>
          <a:off x="1855990" y="114838"/>
          <a:ext cx="92495" cy="92486"/>
        </a:xfrm>
        <a:prstGeom prst="ellipse">
          <a:avLst/>
        </a:prstGeom>
        <a:solidFill>
          <a:schemeClr val="accent3">
            <a:hueOff val="6639025"/>
            <a:satOff val="-5461"/>
            <a:lumOff val="6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3C1BB-40E5-4557-9EA6-6065E2E02D0A}">
      <dsp:nvSpPr>
        <dsp:cNvPr id="0" name=""/>
        <dsp:cNvSpPr/>
      </dsp:nvSpPr>
      <dsp:spPr>
        <a:xfrm>
          <a:off x="576858" y="295333"/>
          <a:ext cx="1123102" cy="112322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s-ES" sz="1000" kern="1200" smtClean="0">
              <a:latin typeface="Nunito Sans" panose="020B0604020202020204" charset="0"/>
            </a:rPr>
            <a:t>Otros</a:t>
          </a:r>
          <a:endParaRPr lang="es-ES" sz="1000" kern="1200">
            <a:latin typeface="Nunito Sans" panose="020B0604020202020204" charset="0"/>
          </a:endParaRPr>
        </a:p>
      </dsp:txBody>
      <dsp:txXfrm>
        <a:off x="741332" y="459826"/>
        <a:ext cx="794154" cy="794243"/>
      </dsp:txXfrm>
    </dsp:sp>
    <dsp:sp modelId="{96829444-AAB5-435D-A115-1B250F81918E}">
      <dsp:nvSpPr>
        <dsp:cNvPr id="0" name=""/>
        <dsp:cNvSpPr/>
      </dsp:nvSpPr>
      <dsp:spPr>
        <a:xfrm>
          <a:off x="1237403" y="92613"/>
          <a:ext cx="155745" cy="155812"/>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41140B-9D40-43F3-AEFA-26767AF92482}">
      <dsp:nvSpPr>
        <dsp:cNvPr id="0" name=""/>
        <dsp:cNvSpPr/>
      </dsp:nvSpPr>
      <dsp:spPr>
        <a:xfrm>
          <a:off x="868728" y="1453357"/>
          <a:ext cx="112930" cy="112931"/>
        </a:xfrm>
        <a:prstGeom prst="ellipse">
          <a:avLst/>
        </a:prstGeom>
        <a:solidFill>
          <a:schemeClr val="accent3">
            <a:hueOff val="474216"/>
            <a:satOff val="-390"/>
            <a:lumOff val="43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94372A-7D60-48D5-A3C9-D5769CD98E99}">
      <dsp:nvSpPr>
        <dsp:cNvPr id="0" name=""/>
        <dsp:cNvSpPr/>
      </dsp:nvSpPr>
      <dsp:spPr>
        <a:xfrm>
          <a:off x="1929063" y="725030"/>
          <a:ext cx="112930" cy="112931"/>
        </a:xfrm>
        <a:prstGeom prst="ellipse">
          <a:avLst/>
        </a:prstGeom>
        <a:solidFill>
          <a:schemeClr val="accent3">
            <a:hueOff val="948432"/>
            <a:satOff val="-780"/>
            <a:lumOff val="8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403E29-1AD8-4108-B9E9-8E60F70B3DB0}">
      <dsp:nvSpPr>
        <dsp:cNvPr id="0" name=""/>
        <dsp:cNvSpPr/>
      </dsp:nvSpPr>
      <dsp:spPr>
        <a:xfrm>
          <a:off x="1389413" y="1573490"/>
          <a:ext cx="155745" cy="155812"/>
        </a:xfrm>
        <a:prstGeom prst="ellipse">
          <a:avLst/>
        </a:prstGeom>
        <a:solidFill>
          <a:schemeClr val="accent3">
            <a:hueOff val="1422648"/>
            <a:satOff val="-1170"/>
            <a:lumOff val="13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427200-BA63-47CE-A6DF-EFE0255FEDC3}">
      <dsp:nvSpPr>
        <dsp:cNvPr id="0" name=""/>
        <dsp:cNvSpPr/>
      </dsp:nvSpPr>
      <dsp:spPr>
        <a:xfrm>
          <a:off x="900337" y="314057"/>
          <a:ext cx="112930" cy="112931"/>
        </a:xfrm>
        <a:prstGeom prst="ellipse">
          <a:avLst/>
        </a:prstGeom>
        <a:solidFill>
          <a:schemeClr val="accent3">
            <a:hueOff val="1896864"/>
            <a:satOff val="-1560"/>
            <a:lumOff val="17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E78391-D490-48E5-9419-35FCF7343E46}">
      <dsp:nvSpPr>
        <dsp:cNvPr id="0" name=""/>
        <dsp:cNvSpPr/>
      </dsp:nvSpPr>
      <dsp:spPr>
        <a:xfrm>
          <a:off x="544880" y="960059"/>
          <a:ext cx="112930" cy="112931"/>
        </a:xfrm>
        <a:prstGeom prst="ellipse">
          <a:avLst/>
        </a:prstGeom>
        <a:solidFill>
          <a:schemeClr val="accent3">
            <a:hueOff val="2371080"/>
            <a:satOff val="-1950"/>
            <a:lumOff val="21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B6753B-5E5C-4C51-AACC-09BB704CAD90}">
      <dsp:nvSpPr>
        <dsp:cNvPr id="0" name=""/>
        <dsp:cNvSpPr/>
      </dsp:nvSpPr>
      <dsp:spPr>
        <a:xfrm>
          <a:off x="-184866" y="380851"/>
          <a:ext cx="983945" cy="983720"/>
        </a:xfrm>
        <a:prstGeom prst="ellipse">
          <a:avLst/>
        </a:prstGeom>
        <a:solidFill>
          <a:schemeClr val="accent3">
            <a:hueOff val="2845296"/>
            <a:satOff val="-2340"/>
            <a:lumOff val="26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s-ES" sz="900" kern="1200" smtClean="0"/>
            <a:t>Número operaciones 06</a:t>
          </a:r>
          <a:endParaRPr lang="es-ES" sz="900" kern="1200"/>
        </a:p>
      </dsp:txBody>
      <dsp:txXfrm>
        <a:off x="-40771" y="524913"/>
        <a:ext cx="695755" cy="695596"/>
      </dsp:txXfrm>
    </dsp:sp>
    <dsp:sp modelId="{F8FC409E-C557-47AE-A97C-4990FDF3CB2A}">
      <dsp:nvSpPr>
        <dsp:cNvPr id="0" name=""/>
        <dsp:cNvSpPr/>
      </dsp:nvSpPr>
      <dsp:spPr>
        <a:xfrm>
          <a:off x="1079933" y="318967"/>
          <a:ext cx="155745" cy="155812"/>
        </a:xfrm>
        <a:prstGeom prst="ellipse">
          <a:avLst/>
        </a:prstGeom>
        <a:solidFill>
          <a:schemeClr val="accent3">
            <a:hueOff val="3319512"/>
            <a:satOff val="-2731"/>
            <a:lumOff val="30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F2147D-0916-4678-9516-512F9BAE328E}">
      <dsp:nvSpPr>
        <dsp:cNvPr id="0" name=""/>
        <dsp:cNvSpPr/>
      </dsp:nvSpPr>
      <dsp:spPr>
        <a:xfrm>
          <a:off x="272452" y="1295505"/>
          <a:ext cx="281606" cy="281674"/>
        </a:xfrm>
        <a:prstGeom prst="ellipse">
          <a:avLst/>
        </a:prstGeom>
        <a:solidFill>
          <a:schemeClr val="accent3">
            <a:hueOff val="3793729"/>
            <a:satOff val="-3121"/>
            <a:lumOff val="34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15F378-046B-46FF-B86F-6E7966D5A78E}">
      <dsp:nvSpPr>
        <dsp:cNvPr id="0" name=""/>
        <dsp:cNvSpPr/>
      </dsp:nvSpPr>
      <dsp:spPr>
        <a:xfrm>
          <a:off x="1484244" y="21248"/>
          <a:ext cx="932157" cy="931944"/>
        </a:xfrm>
        <a:prstGeom prst="ellipse">
          <a:avLst/>
        </a:prstGeom>
        <a:solidFill>
          <a:schemeClr val="accent3">
            <a:hueOff val="4267944"/>
            <a:satOff val="-3511"/>
            <a:lumOff val="39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s-ES" sz="1000" kern="1200" smtClean="0"/>
            <a:t>Tenencia producto 01</a:t>
          </a:r>
          <a:endParaRPr lang="es-ES" sz="1000" kern="1200"/>
        </a:p>
      </dsp:txBody>
      <dsp:txXfrm>
        <a:off x="1620755" y="157728"/>
        <a:ext cx="659135" cy="658984"/>
      </dsp:txXfrm>
    </dsp:sp>
    <dsp:sp modelId="{900E274D-EFA0-4288-A66C-D541F7FED9FF}">
      <dsp:nvSpPr>
        <dsp:cNvPr id="0" name=""/>
        <dsp:cNvSpPr/>
      </dsp:nvSpPr>
      <dsp:spPr>
        <a:xfrm>
          <a:off x="2183232" y="803365"/>
          <a:ext cx="155745" cy="155812"/>
        </a:xfrm>
        <a:prstGeom prst="ellipse">
          <a:avLst/>
        </a:prstGeom>
        <a:solidFill>
          <a:schemeClr val="accent3">
            <a:hueOff val="4742161"/>
            <a:satOff val="-3901"/>
            <a:lumOff val="43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F16264-8567-448E-9CBB-DF25DCB1DEC2}">
      <dsp:nvSpPr>
        <dsp:cNvPr id="0" name=""/>
        <dsp:cNvSpPr/>
      </dsp:nvSpPr>
      <dsp:spPr>
        <a:xfrm>
          <a:off x="557299" y="1323411"/>
          <a:ext cx="112930" cy="112931"/>
        </a:xfrm>
        <a:prstGeom prst="ellipse">
          <a:avLst/>
        </a:prstGeom>
        <a:solidFill>
          <a:schemeClr val="accent3">
            <a:hueOff val="5216376"/>
            <a:satOff val="-4291"/>
            <a:lumOff val="47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4937E0-BAE7-4695-841C-2A294120C749}">
      <dsp:nvSpPr>
        <dsp:cNvPr id="0" name=""/>
        <dsp:cNvSpPr/>
      </dsp:nvSpPr>
      <dsp:spPr>
        <a:xfrm>
          <a:off x="1071887" y="1320131"/>
          <a:ext cx="112930" cy="112931"/>
        </a:xfrm>
        <a:prstGeom prst="ellipse">
          <a:avLst/>
        </a:prstGeom>
        <a:solidFill>
          <a:schemeClr val="accent3">
            <a:hueOff val="5690593"/>
            <a:satOff val="-4681"/>
            <a:lumOff val="52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785162-F20E-4F11-8323-E43947F91D0E}">
      <dsp:nvSpPr>
        <dsp:cNvPr id="0" name=""/>
        <dsp:cNvSpPr/>
      </dsp:nvSpPr>
      <dsp:spPr>
        <a:xfrm>
          <a:off x="1205068" y="865215"/>
          <a:ext cx="1090608" cy="1090358"/>
        </a:xfrm>
        <a:prstGeom prst="ellipse">
          <a:avLst/>
        </a:prstGeom>
        <a:solidFill>
          <a:schemeClr val="accent3">
            <a:hueOff val="6164809"/>
            <a:satOff val="-5071"/>
            <a:lumOff val="56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s-ES" sz="900" kern="1200" smtClean="0"/>
            <a:t>Socio-demográficas 1 y 3</a:t>
          </a:r>
          <a:endParaRPr lang="es-ES" sz="900" kern="1200"/>
        </a:p>
      </dsp:txBody>
      <dsp:txXfrm>
        <a:off x="1364784" y="1024894"/>
        <a:ext cx="771176" cy="771000"/>
      </dsp:txXfrm>
    </dsp:sp>
    <dsp:sp modelId="{533F5CA7-C32E-4FB5-B03C-3D0215B20ECE}">
      <dsp:nvSpPr>
        <dsp:cNvPr id="0" name=""/>
        <dsp:cNvSpPr/>
      </dsp:nvSpPr>
      <dsp:spPr>
        <a:xfrm>
          <a:off x="2089981" y="1105724"/>
          <a:ext cx="112930" cy="112931"/>
        </a:xfrm>
        <a:prstGeom prst="ellipse">
          <a:avLst/>
        </a:prstGeom>
        <a:solidFill>
          <a:schemeClr val="accent3">
            <a:hueOff val="6639025"/>
            <a:satOff val="-5461"/>
            <a:lumOff val="6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3C1BB-40E5-4557-9EA6-6065E2E02D0A}">
      <dsp:nvSpPr>
        <dsp:cNvPr id="0" name=""/>
        <dsp:cNvSpPr/>
      </dsp:nvSpPr>
      <dsp:spPr>
        <a:xfrm>
          <a:off x="238649" y="98753"/>
          <a:ext cx="680360" cy="68043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s-ES" sz="1000" kern="1200" smtClean="0">
              <a:latin typeface="Nunito Sans" panose="020B0604020202020204" charset="0"/>
            </a:rPr>
            <a:t>PCA</a:t>
          </a:r>
          <a:endParaRPr lang="es-ES" sz="1000" kern="1200">
            <a:latin typeface="Nunito Sans" panose="020B0604020202020204" charset="0"/>
          </a:endParaRPr>
        </a:p>
      </dsp:txBody>
      <dsp:txXfrm>
        <a:off x="338285" y="198401"/>
        <a:ext cx="481088" cy="481140"/>
      </dsp:txXfrm>
    </dsp:sp>
    <dsp:sp modelId="{96829444-AAB5-435D-A115-1B250F81918E}">
      <dsp:nvSpPr>
        <dsp:cNvPr id="0" name=""/>
        <dsp:cNvSpPr/>
      </dsp:nvSpPr>
      <dsp:spPr>
        <a:xfrm>
          <a:off x="626908" y="67752"/>
          <a:ext cx="75642" cy="75674"/>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41140B-9D40-43F3-AEFA-26767AF92482}">
      <dsp:nvSpPr>
        <dsp:cNvPr id="0" name=""/>
        <dsp:cNvSpPr/>
      </dsp:nvSpPr>
      <dsp:spPr>
        <a:xfrm>
          <a:off x="447851" y="728634"/>
          <a:ext cx="54847" cy="54848"/>
        </a:xfrm>
        <a:prstGeom prst="ellipse">
          <a:avLst/>
        </a:prstGeom>
        <a:solidFill>
          <a:schemeClr val="accent3">
            <a:hueOff val="474216"/>
            <a:satOff val="-390"/>
            <a:lumOff val="43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94372A-7D60-48D5-A3C9-D5769CD98E99}">
      <dsp:nvSpPr>
        <dsp:cNvPr id="0" name=""/>
        <dsp:cNvSpPr/>
      </dsp:nvSpPr>
      <dsp:spPr>
        <a:xfrm>
          <a:off x="962832" y="374902"/>
          <a:ext cx="54847" cy="54848"/>
        </a:xfrm>
        <a:prstGeom prst="ellipse">
          <a:avLst/>
        </a:prstGeom>
        <a:solidFill>
          <a:schemeClr val="accent3">
            <a:hueOff val="948432"/>
            <a:satOff val="-780"/>
            <a:lumOff val="8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403E29-1AD8-4108-B9E9-8E60F70B3DB0}">
      <dsp:nvSpPr>
        <dsp:cNvPr id="0" name=""/>
        <dsp:cNvSpPr/>
      </dsp:nvSpPr>
      <dsp:spPr>
        <a:xfrm>
          <a:off x="470755" y="68847"/>
          <a:ext cx="75642" cy="75674"/>
        </a:xfrm>
        <a:prstGeom prst="ellipse">
          <a:avLst/>
        </a:prstGeom>
        <a:solidFill>
          <a:schemeClr val="accent3">
            <a:hueOff val="1422648"/>
            <a:satOff val="-1170"/>
            <a:lumOff val="13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427200-BA63-47CE-A6DF-EFE0255FEDC3}">
      <dsp:nvSpPr>
        <dsp:cNvPr id="0" name=""/>
        <dsp:cNvSpPr/>
      </dsp:nvSpPr>
      <dsp:spPr>
        <a:xfrm>
          <a:off x="463203" y="175302"/>
          <a:ext cx="54847" cy="54848"/>
        </a:xfrm>
        <a:prstGeom prst="ellipse">
          <a:avLst/>
        </a:prstGeom>
        <a:solidFill>
          <a:schemeClr val="accent3">
            <a:hueOff val="1896864"/>
            <a:satOff val="-1560"/>
            <a:lumOff val="17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E78391-D490-48E5-9419-35FCF7343E46}">
      <dsp:nvSpPr>
        <dsp:cNvPr id="0" name=""/>
        <dsp:cNvSpPr/>
      </dsp:nvSpPr>
      <dsp:spPr>
        <a:xfrm>
          <a:off x="290566" y="489050"/>
          <a:ext cx="54847" cy="54848"/>
        </a:xfrm>
        <a:prstGeom prst="ellipse">
          <a:avLst/>
        </a:prstGeom>
        <a:solidFill>
          <a:schemeClr val="accent3">
            <a:hueOff val="2371080"/>
            <a:satOff val="-1950"/>
            <a:lumOff val="21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B6753B-5E5C-4C51-AACC-09BB704CAD90}">
      <dsp:nvSpPr>
        <dsp:cNvPr id="0" name=""/>
        <dsp:cNvSpPr/>
      </dsp:nvSpPr>
      <dsp:spPr>
        <a:xfrm>
          <a:off x="25958" y="221565"/>
          <a:ext cx="276610" cy="276546"/>
        </a:xfrm>
        <a:prstGeom prst="ellipse">
          <a:avLst/>
        </a:prstGeom>
        <a:solidFill>
          <a:schemeClr val="accent3">
            <a:hueOff val="2845296"/>
            <a:satOff val="-2340"/>
            <a:lumOff val="26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s-ES" sz="900" kern="1200" smtClean="0"/>
            <a:t>1</a:t>
          </a:r>
          <a:endParaRPr lang="es-ES" sz="900" kern="1200"/>
        </a:p>
      </dsp:txBody>
      <dsp:txXfrm>
        <a:off x="66467" y="262064"/>
        <a:ext cx="195592" cy="195548"/>
      </dsp:txXfrm>
    </dsp:sp>
    <dsp:sp modelId="{F8FC409E-C557-47AE-A97C-4990FDF3CB2A}">
      <dsp:nvSpPr>
        <dsp:cNvPr id="0" name=""/>
        <dsp:cNvSpPr/>
      </dsp:nvSpPr>
      <dsp:spPr>
        <a:xfrm>
          <a:off x="648577" y="743931"/>
          <a:ext cx="75642" cy="75674"/>
        </a:xfrm>
        <a:prstGeom prst="ellipse">
          <a:avLst/>
        </a:prstGeom>
        <a:solidFill>
          <a:schemeClr val="accent3">
            <a:hueOff val="3319512"/>
            <a:satOff val="-2731"/>
            <a:lumOff val="30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F2147D-0916-4678-9516-512F9BAE328E}">
      <dsp:nvSpPr>
        <dsp:cNvPr id="0" name=""/>
        <dsp:cNvSpPr/>
      </dsp:nvSpPr>
      <dsp:spPr>
        <a:xfrm>
          <a:off x="838241" y="414897"/>
          <a:ext cx="136769" cy="136802"/>
        </a:xfrm>
        <a:prstGeom prst="ellipse">
          <a:avLst/>
        </a:prstGeom>
        <a:solidFill>
          <a:schemeClr val="accent3">
            <a:hueOff val="3793729"/>
            <a:satOff val="-3121"/>
            <a:lumOff val="34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15F378-046B-46FF-B86F-6E7966D5A78E}">
      <dsp:nvSpPr>
        <dsp:cNvPr id="0" name=""/>
        <dsp:cNvSpPr/>
      </dsp:nvSpPr>
      <dsp:spPr>
        <a:xfrm>
          <a:off x="713025" y="10566"/>
          <a:ext cx="276610" cy="276546"/>
        </a:xfrm>
        <a:prstGeom prst="ellipse">
          <a:avLst/>
        </a:prstGeom>
        <a:solidFill>
          <a:schemeClr val="accent3">
            <a:hueOff val="4267944"/>
            <a:satOff val="-3511"/>
            <a:lumOff val="39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s-ES" sz="900" kern="1200" smtClean="0"/>
            <a:t>2</a:t>
          </a:r>
          <a:endParaRPr lang="es-ES" sz="900" kern="1200"/>
        </a:p>
      </dsp:txBody>
      <dsp:txXfrm>
        <a:off x="753534" y="51065"/>
        <a:ext cx="195592" cy="195548"/>
      </dsp:txXfrm>
    </dsp:sp>
    <dsp:sp modelId="{900E274D-EFA0-4288-A66C-D541F7FED9FF}">
      <dsp:nvSpPr>
        <dsp:cNvPr id="0" name=""/>
        <dsp:cNvSpPr/>
      </dsp:nvSpPr>
      <dsp:spPr>
        <a:xfrm>
          <a:off x="865418" y="282375"/>
          <a:ext cx="75642" cy="75674"/>
        </a:xfrm>
        <a:prstGeom prst="ellipse">
          <a:avLst/>
        </a:prstGeom>
        <a:solidFill>
          <a:schemeClr val="accent3">
            <a:hueOff val="4742161"/>
            <a:satOff val="-3901"/>
            <a:lumOff val="43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F16264-8567-448E-9CBB-DF25DCB1DEC2}">
      <dsp:nvSpPr>
        <dsp:cNvPr id="0" name=""/>
        <dsp:cNvSpPr/>
      </dsp:nvSpPr>
      <dsp:spPr>
        <a:xfrm>
          <a:off x="302443" y="615857"/>
          <a:ext cx="54847" cy="54848"/>
        </a:xfrm>
        <a:prstGeom prst="ellipse">
          <a:avLst/>
        </a:prstGeom>
        <a:solidFill>
          <a:schemeClr val="accent3">
            <a:hueOff val="5216376"/>
            <a:satOff val="-4291"/>
            <a:lumOff val="47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4937E0-BAE7-4695-841C-2A294120C749}">
      <dsp:nvSpPr>
        <dsp:cNvPr id="0" name=""/>
        <dsp:cNvSpPr/>
      </dsp:nvSpPr>
      <dsp:spPr>
        <a:xfrm>
          <a:off x="302443" y="175533"/>
          <a:ext cx="54847" cy="54848"/>
        </a:xfrm>
        <a:prstGeom prst="ellipse">
          <a:avLst/>
        </a:prstGeom>
        <a:solidFill>
          <a:schemeClr val="accent3">
            <a:hueOff val="5690593"/>
            <a:satOff val="-4681"/>
            <a:lumOff val="52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785162-F20E-4F11-8323-E43947F91D0E}">
      <dsp:nvSpPr>
        <dsp:cNvPr id="0" name=""/>
        <dsp:cNvSpPr/>
      </dsp:nvSpPr>
      <dsp:spPr>
        <a:xfrm>
          <a:off x="335168" y="589201"/>
          <a:ext cx="276610" cy="276546"/>
        </a:xfrm>
        <a:prstGeom prst="ellipse">
          <a:avLst/>
        </a:prstGeom>
        <a:solidFill>
          <a:schemeClr val="accent3">
            <a:hueOff val="6164809"/>
            <a:satOff val="-5071"/>
            <a:lumOff val="56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s-ES" sz="900" kern="1200" smtClean="0"/>
            <a:t>3</a:t>
          </a:r>
          <a:endParaRPr lang="es-ES" sz="900" kern="1200"/>
        </a:p>
      </dsp:txBody>
      <dsp:txXfrm>
        <a:off x="375677" y="629700"/>
        <a:ext cx="195592" cy="195548"/>
      </dsp:txXfrm>
    </dsp:sp>
    <dsp:sp modelId="{533F5CA7-C32E-4FB5-B03C-3D0215B20ECE}">
      <dsp:nvSpPr>
        <dsp:cNvPr id="0" name=""/>
        <dsp:cNvSpPr/>
      </dsp:nvSpPr>
      <dsp:spPr>
        <a:xfrm>
          <a:off x="794847" y="646050"/>
          <a:ext cx="54847" cy="54848"/>
        </a:xfrm>
        <a:prstGeom prst="ellipse">
          <a:avLst/>
        </a:prstGeom>
        <a:solidFill>
          <a:schemeClr val="accent3">
            <a:hueOff val="6639025"/>
            <a:satOff val="-5461"/>
            <a:lumOff val="6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3.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4.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09560134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491731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66517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88220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83875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25353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9" name="Shape 4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72482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55161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8" name="Shape 3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80397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8" name="Shape 3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85207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8" name="Shape 3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5842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8" name="Shape 3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77876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8" name="Shape 3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34758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55160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7" name="Shape 3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00170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Shape 10"/>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lstStyle>
            <a:lvl1pPr lvl="0">
              <a:spcBef>
                <a:spcPts val="0"/>
              </a:spcBef>
              <a:spcAft>
                <a:spcPts val="0"/>
              </a:spcAft>
              <a:buClr>
                <a:srgbClr val="F67031"/>
              </a:buClr>
              <a:buSzPts val="3000"/>
              <a:buNone/>
              <a:defRPr sz="3000" b="1">
                <a:solidFill>
                  <a:srgbClr val="F67031"/>
                </a:solidFill>
              </a:defRPr>
            </a:lvl1pPr>
            <a:lvl2pPr lvl="1">
              <a:spcBef>
                <a:spcPts val="0"/>
              </a:spcBef>
              <a:spcAft>
                <a:spcPts val="0"/>
              </a:spcAft>
              <a:buClr>
                <a:srgbClr val="F67031"/>
              </a:buClr>
              <a:buSzPts val="3000"/>
              <a:buNone/>
              <a:defRPr sz="3000" b="1">
                <a:solidFill>
                  <a:srgbClr val="F67031"/>
                </a:solidFill>
              </a:defRPr>
            </a:lvl2pPr>
            <a:lvl3pPr lvl="2">
              <a:spcBef>
                <a:spcPts val="0"/>
              </a:spcBef>
              <a:spcAft>
                <a:spcPts val="0"/>
              </a:spcAft>
              <a:buClr>
                <a:srgbClr val="F67031"/>
              </a:buClr>
              <a:buSzPts val="3000"/>
              <a:buNone/>
              <a:defRPr sz="3000" b="1">
                <a:solidFill>
                  <a:srgbClr val="F67031"/>
                </a:solidFill>
              </a:defRPr>
            </a:lvl3pPr>
            <a:lvl4pPr lvl="3">
              <a:spcBef>
                <a:spcPts val="0"/>
              </a:spcBef>
              <a:spcAft>
                <a:spcPts val="0"/>
              </a:spcAft>
              <a:buClr>
                <a:srgbClr val="F67031"/>
              </a:buClr>
              <a:buSzPts val="3000"/>
              <a:buNone/>
              <a:defRPr sz="3000" b="1">
                <a:solidFill>
                  <a:srgbClr val="F67031"/>
                </a:solidFill>
              </a:defRPr>
            </a:lvl4pPr>
            <a:lvl5pPr lvl="4">
              <a:spcBef>
                <a:spcPts val="0"/>
              </a:spcBef>
              <a:spcAft>
                <a:spcPts val="0"/>
              </a:spcAft>
              <a:buClr>
                <a:srgbClr val="F67031"/>
              </a:buClr>
              <a:buSzPts val="3000"/>
              <a:buNone/>
              <a:defRPr sz="3000" b="1">
                <a:solidFill>
                  <a:srgbClr val="F67031"/>
                </a:solidFill>
              </a:defRPr>
            </a:lvl5pPr>
            <a:lvl6pPr lvl="5">
              <a:spcBef>
                <a:spcPts val="0"/>
              </a:spcBef>
              <a:spcAft>
                <a:spcPts val="0"/>
              </a:spcAft>
              <a:buClr>
                <a:srgbClr val="F67031"/>
              </a:buClr>
              <a:buSzPts val="3000"/>
              <a:buNone/>
              <a:defRPr sz="3000" b="1">
                <a:solidFill>
                  <a:srgbClr val="F67031"/>
                </a:solidFill>
              </a:defRPr>
            </a:lvl6pPr>
            <a:lvl7pPr lvl="6">
              <a:spcBef>
                <a:spcPts val="0"/>
              </a:spcBef>
              <a:spcAft>
                <a:spcPts val="0"/>
              </a:spcAft>
              <a:buClr>
                <a:srgbClr val="F67031"/>
              </a:buClr>
              <a:buSzPts val="3000"/>
              <a:buNone/>
              <a:defRPr sz="3000" b="1">
                <a:solidFill>
                  <a:srgbClr val="F67031"/>
                </a:solidFill>
              </a:defRPr>
            </a:lvl7pPr>
            <a:lvl8pPr lvl="7">
              <a:spcBef>
                <a:spcPts val="0"/>
              </a:spcBef>
              <a:spcAft>
                <a:spcPts val="0"/>
              </a:spcAft>
              <a:buClr>
                <a:srgbClr val="F67031"/>
              </a:buClr>
              <a:buSzPts val="3000"/>
              <a:buNone/>
              <a:defRPr sz="3000" b="1">
                <a:solidFill>
                  <a:srgbClr val="F67031"/>
                </a:solidFill>
              </a:defRPr>
            </a:lvl8pPr>
            <a:lvl9pPr lvl="8">
              <a:spcBef>
                <a:spcPts val="0"/>
              </a:spcBef>
              <a:spcAft>
                <a:spcPts val="0"/>
              </a:spcAft>
              <a:buClr>
                <a:srgbClr val="F67031"/>
              </a:buClr>
              <a:buSzPts val="3000"/>
              <a:buNone/>
              <a:defRPr sz="3000" b="1">
                <a:solidFill>
                  <a:srgbClr val="F67031"/>
                </a:solidFill>
              </a:defRPr>
            </a:lvl9pPr>
          </a:lstStyle>
          <a:p>
            <a:endParaRPr/>
          </a:p>
        </p:txBody>
      </p:sp>
      <p:sp>
        <p:nvSpPr>
          <p:cNvPr id="12" name="Shape 1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6"/>
        <p:cNvGrpSpPr/>
        <p:nvPr/>
      </p:nvGrpSpPr>
      <p:grpSpPr>
        <a:xfrm>
          <a:off x="0" y="0"/>
          <a:ext cx="0" cy="0"/>
          <a:chOff x="0" y="0"/>
          <a:chExt cx="0" cy="0"/>
        </a:xfrm>
      </p:grpSpPr>
      <p:sp>
        <p:nvSpPr>
          <p:cNvPr id="27" name="Shape 27"/>
          <p:cNvSpPr/>
          <p:nvPr/>
        </p:nvSpPr>
        <p:spPr>
          <a:xfrm rot="5400000" flipH="1">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 name="Shape 28"/>
          <p:cNvSpPr/>
          <p:nvPr/>
        </p:nvSpPr>
        <p:spPr>
          <a:xfrm>
            <a:off x="-7125" y="1271275"/>
            <a:ext cx="9151200" cy="3872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lstStyle>
            <a:lvl1pPr marL="457200" lvl="0" indent="-381000" algn="ctr" rtl="0">
              <a:spcBef>
                <a:spcPts val="600"/>
              </a:spcBef>
              <a:spcAft>
                <a:spcPts val="0"/>
              </a:spcAft>
              <a:buSzPts val="2400"/>
              <a:buFont typeface="Georgia"/>
              <a:buChar char="▪"/>
              <a:defRPr sz="2400" i="1">
                <a:latin typeface="Georgia"/>
                <a:ea typeface="Georgia"/>
                <a:cs typeface="Georgia"/>
                <a:sym typeface="Georgia"/>
              </a:defRPr>
            </a:lvl1pPr>
            <a:lvl2pPr marL="914400" lvl="1" indent="-381000" algn="ctr" rtl="0">
              <a:spcBef>
                <a:spcPts val="0"/>
              </a:spcBef>
              <a:spcAft>
                <a:spcPts val="0"/>
              </a:spcAft>
              <a:buSzPts val="2400"/>
              <a:buFont typeface="Georgia"/>
              <a:buChar char="-"/>
              <a:defRPr sz="2400" i="1">
                <a:latin typeface="Georgia"/>
                <a:ea typeface="Georgia"/>
                <a:cs typeface="Georgia"/>
                <a:sym typeface="Georgia"/>
              </a:defRPr>
            </a:lvl2pPr>
            <a:lvl3pPr marL="1371600" lvl="2" indent="-381000" algn="ctr" rtl="0">
              <a:spcBef>
                <a:spcPts val="0"/>
              </a:spcBef>
              <a:spcAft>
                <a:spcPts val="0"/>
              </a:spcAft>
              <a:buSzPts val="2400"/>
              <a:buFont typeface="Georgia"/>
              <a:buChar char="-"/>
              <a:defRPr sz="2400" i="1">
                <a:latin typeface="Georgia"/>
                <a:ea typeface="Georgia"/>
                <a:cs typeface="Georgia"/>
                <a:sym typeface="Georgia"/>
              </a:defRPr>
            </a:lvl3pPr>
            <a:lvl4pPr marL="1828800" lvl="3" indent="-381000" algn="ctr" rtl="0">
              <a:spcBef>
                <a:spcPts val="0"/>
              </a:spcBef>
              <a:spcAft>
                <a:spcPts val="0"/>
              </a:spcAft>
              <a:buSzPts val="2400"/>
              <a:buFont typeface="Georgia"/>
              <a:buChar char="-"/>
              <a:defRPr sz="2400" i="1">
                <a:latin typeface="Georgia"/>
                <a:ea typeface="Georgia"/>
                <a:cs typeface="Georgia"/>
                <a:sym typeface="Georgia"/>
              </a:defRPr>
            </a:lvl4pPr>
            <a:lvl5pPr marL="2286000" lvl="4" indent="-381000" algn="ctr" rtl="0">
              <a:spcBef>
                <a:spcPts val="0"/>
              </a:spcBef>
              <a:spcAft>
                <a:spcPts val="0"/>
              </a:spcAft>
              <a:buSzPts val="2400"/>
              <a:buFont typeface="Georgia"/>
              <a:buChar char="-"/>
              <a:defRPr sz="2400" i="1">
                <a:latin typeface="Georgia"/>
                <a:ea typeface="Georgia"/>
                <a:cs typeface="Georgia"/>
                <a:sym typeface="Georgia"/>
              </a:defRPr>
            </a:lvl5pPr>
            <a:lvl6pPr marL="2743200" lvl="5" indent="-381000" algn="ctr" rtl="0">
              <a:spcBef>
                <a:spcPts val="0"/>
              </a:spcBef>
              <a:spcAft>
                <a:spcPts val="0"/>
              </a:spcAft>
              <a:buSzPts val="2400"/>
              <a:buFont typeface="Georgia"/>
              <a:buChar char="-"/>
              <a:defRPr sz="2400" i="1">
                <a:latin typeface="Georgia"/>
                <a:ea typeface="Georgia"/>
                <a:cs typeface="Georgia"/>
                <a:sym typeface="Georgia"/>
              </a:defRPr>
            </a:lvl6pPr>
            <a:lvl7pPr marL="3200400" lvl="6" indent="-381000" algn="ctr" rtl="0">
              <a:spcBef>
                <a:spcPts val="0"/>
              </a:spcBef>
              <a:spcAft>
                <a:spcPts val="0"/>
              </a:spcAft>
              <a:buSzPts val="2400"/>
              <a:buFont typeface="Georgia"/>
              <a:buChar char="-"/>
              <a:defRPr sz="2400" i="1">
                <a:latin typeface="Georgia"/>
                <a:ea typeface="Georgia"/>
                <a:cs typeface="Georgia"/>
                <a:sym typeface="Georgia"/>
              </a:defRPr>
            </a:lvl7pPr>
            <a:lvl8pPr marL="3657600" lvl="7" indent="-381000" algn="ctr" rtl="0">
              <a:spcBef>
                <a:spcPts val="0"/>
              </a:spcBef>
              <a:spcAft>
                <a:spcPts val="0"/>
              </a:spcAft>
              <a:buSzPts val="2400"/>
              <a:buFont typeface="Georgia"/>
              <a:buChar char="-"/>
              <a:defRPr sz="2400" i="1">
                <a:latin typeface="Georgia"/>
                <a:ea typeface="Georgia"/>
                <a:cs typeface="Georgia"/>
                <a:sym typeface="Georgia"/>
              </a:defRPr>
            </a:lvl8pPr>
            <a:lvl9pPr marL="4114800" lvl="8" indent="-381000" algn="ctr">
              <a:spcBef>
                <a:spcPts val="0"/>
              </a:spcBef>
              <a:spcAft>
                <a:spcPts val="0"/>
              </a:spcAft>
              <a:buSzPts val="2400"/>
              <a:buFont typeface="Georgia"/>
              <a:buChar char="-"/>
              <a:defRPr sz="2400" i="1">
                <a:latin typeface="Georgia"/>
                <a:ea typeface="Georgia"/>
                <a:cs typeface="Georgia"/>
                <a:sym typeface="Georgia"/>
              </a:defRPr>
            </a:lvl9pPr>
          </a:lstStyle>
          <a:p>
            <a:endParaRPr/>
          </a:p>
        </p:txBody>
      </p:sp>
      <p:sp>
        <p:nvSpPr>
          <p:cNvPr id="30" name="Shape 30"/>
          <p:cNvSpPr txBox="1"/>
          <p:nvPr/>
        </p:nvSpPr>
        <p:spPr>
          <a:xfrm>
            <a:off x="3593400" y="227724"/>
            <a:ext cx="1957200" cy="6537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7200">
                <a:solidFill>
                  <a:srgbClr val="FFFFFF"/>
                </a:solidFill>
                <a:latin typeface="Nunito Sans"/>
                <a:ea typeface="Nunito Sans"/>
                <a:cs typeface="Nunito Sans"/>
                <a:sym typeface="Nunito Sans"/>
              </a:rPr>
              <a:t>“</a:t>
            </a:r>
            <a:endParaRPr sz="7200">
              <a:solidFill>
                <a:srgbClr val="FFFFFF"/>
              </a:solidFill>
              <a:latin typeface="Nunito Sans"/>
              <a:ea typeface="Nunito Sans"/>
              <a:cs typeface="Nunito Sans"/>
              <a:sym typeface="Nunito Sans"/>
            </a:endParaRPr>
          </a:p>
        </p:txBody>
      </p:sp>
      <p:sp>
        <p:nvSpPr>
          <p:cNvPr id="31" name="Shape 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5"/>
        <p:cNvGrpSpPr/>
        <p:nvPr/>
      </p:nvGrpSpPr>
      <p:grpSpPr>
        <a:xfrm>
          <a:off x="0" y="0"/>
          <a:ext cx="0" cy="0"/>
          <a:chOff x="0" y="0"/>
          <a:chExt cx="0" cy="0"/>
        </a:xfrm>
      </p:grpSpPr>
      <p:sp>
        <p:nvSpPr>
          <p:cNvPr id="66" name="Shape 6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 name="Shape 67"/>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9" name="Shape 69"/>
          <p:cNvSpPr txBox="1">
            <a:spLocks noGrp="1"/>
          </p:cNvSpPr>
          <p:nvPr>
            <p:ph type="body" idx="1"/>
          </p:nvPr>
        </p:nvSpPr>
        <p:spPr>
          <a:xfrm>
            <a:off x="3062200"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0" name="Shape 70"/>
          <p:cNvSpPr txBox="1">
            <a:spLocks noGrp="1"/>
          </p:cNvSpPr>
          <p:nvPr>
            <p:ph type="body" idx="2"/>
          </p:nvPr>
        </p:nvSpPr>
        <p:spPr>
          <a:xfrm>
            <a:off x="5956701"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1" name="Shape 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Shape 8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2" name="Shape 82"/>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84" name="Shape 8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
        <p:cNvGrpSpPr/>
        <p:nvPr/>
      </p:nvGrpSpPr>
      <p:grpSpPr>
        <a:xfrm>
          <a:off x="0" y="0"/>
          <a:ext cx="0" cy="0"/>
          <a:chOff x="0" y="0"/>
          <a:chExt cx="0" cy="0"/>
        </a:xfrm>
      </p:grpSpPr>
      <p:sp>
        <p:nvSpPr>
          <p:cNvPr id="86" name="Shape 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72"/>
        <p:cNvGrpSpPr/>
        <p:nvPr/>
      </p:nvGrpSpPr>
      <p:grpSpPr>
        <a:xfrm>
          <a:off x="0" y="0"/>
          <a:ext cx="0" cy="0"/>
          <a:chOff x="0" y="0"/>
          <a:chExt cx="0" cy="0"/>
        </a:xfrm>
      </p:grpSpPr>
      <p:sp>
        <p:nvSpPr>
          <p:cNvPr id="73" name="Shape 7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4" name="Shape 74"/>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6" name="Shape 76"/>
          <p:cNvSpPr txBox="1">
            <a:spLocks noGrp="1"/>
          </p:cNvSpPr>
          <p:nvPr>
            <p:ph type="body" idx="1"/>
          </p:nvPr>
        </p:nvSpPr>
        <p:spPr>
          <a:xfrm>
            <a:off x="3069325"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7" name="Shape 77"/>
          <p:cNvSpPr txBox="1">
            <a:spLocks noGrp="1"/>
          </p:cNvSpPr>
          <p:nvPr>
            <p:ph type="body" idx="2"/>
          </p:nvPr>
        </p:nvSpPr>
        <p:spPr>
          <a:xfrm>
            <a:off x="495100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8" name="Shape 78"/>
          <p:cNvSpPr txBox="1">
            <a:spLocks noGrp="1"/>
          </p:cNvSpPr>
          <p:nvPr>
            <p:ph type="body" idx="3"/>
          </p:nvPr>
        </p:nvSpPr>
        <p:spPr>
          <a:xfrm>
            <a:off x="683268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9" name="Shape 7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1290769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2"/>
        <p:cNvGrpSpPr/>
        <p:nvPr/>
      </p:nvGrpSpPr>
      <p:grpSpPr>
        <a:xfrm>
          <a:off x="0" y="0"/>
          <a:ext cx="0" cy="0"/>
          <a:chOff x="0" y="0"/>
          <a:chExt cx="0" cy="0"/>
        </a:xfrm>
      </p:grpSpPr>
      <p:sp>
        <p:nvSpPr>
          <p:cNvPr id="33" name="Shape 3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 name="Shape 34"/>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6" name="Shape 36"/>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Shape 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82782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half">
  <p:cSld name="Title + 1 column half">
    <p:spTree>
      <p:nvGrpSpPr>
        <p:cNvPr id="1" name="Shape 59"/>
        <p:cNvGrpSpPr/>
        <p:nvPr/>
      </p:nvGrpSpPr>
      <p:grpSpPr>
        <a:xfrm>
          <a:off x="0" y="0"/>
          <a:ext cx="0" cy="0"/>
          <a:chOff x="0" y="0"/>
          <a:chExt cx="0" cy="0"/>
        </a:xfrm>
      </p:grpSpPr>
      <p:sp>
        <p:nvSpPr>
          <p:cNvPr id="60" name="Shape 60"/>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2" name="Shape 62"/>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63" name="Shape 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spcBef>
                <a:spcPts val="0"/>
              </a:spcBef>
              <a:spcAft>
                <a:spcPts val="0"/>
              </a:spcAft>
              <a:buNone/>
            </a:pPr>
            <a:fld id="{00000000-1234-1234-1234-123412341234}" type="slidenum">
              <a:rPr lang="en"/>
              <a:t>‹Nº›</a:t>
            </a:fld>
            <a:endParaRPr/>
          </a:p>
        </p:txBody>
      </p:sp>
      <p:sp>
        <p:nvSpPr>
          <p:cNvPr id="64" name="Shape 64"/>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extLst>
      <p:ext uri="{BB962C8B-B14F-4D97-AF65-F5344CB8AC3E}">
        <p14:creationId xmlns:p14="http://schemas.microsoft.com/office/powerpoint/2010/main" val="344827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6703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a:endParaRPr/>
          </a:p>
        </p:txBody>
      </p:sp>
      <p:sp>
        <p:nvSpPr>
          <p:cNvPr id="7" name="Shape 7"/>
          <p:cNvSpPr txBox="1">
            <a:spLocks noGrp="1"/>
          </p:cNvSpPr>
          <p:nvPr>
            <p:ph type="body" idx="1"/>
          </p:nvPr>
        </p:nvSpPr>
        <p:spPr>
          <a:xfrm>
            <a:off x="3090625" y="575500"/>
            <a:ext cx="5596200" cy="3981000"/>
          </a:xfrm>
          <a:prstGeom prst="rect">
            <a:avLst/>
          </a:prstGeom>
          <a:noFill/>
          <a:ln>
            <a:noFill/>
          </a:ln>
        </p:spPr>
        <p:txBody>
          <a:bodyPr spcFirstLastPara="1" wrap="square" lIns="91425" tIns="91425" rIns="91425" bIns="91425" anchor="t" anchorCtr="0"/>
          <a:lstStyle>
            <a:lvl1pPr marL="457200" lvl="0" indent="-317500">
              <a:lnSpc>
                <a:spcPct val="115000"/>
              </a:lnSpc>
              <a:spcBef>
                <a:spcPts val="60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1pPr>
            <a:lvl2pPr marL="914400" lvl="1"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2pPr>
            <a:lvl3pPr marL="1371600" lvl="2"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3pPr>
            <a:lvl4pPr marL="1828800" lvl="3"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4pPr>
            <a:lvl5pPr marL="2286000" lvl="4"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5pPr>
            <a:lvl6pPr marL="2743200" lvl="5"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6pPr>
            <a:lvl7pPr marL="3200400" lvl="6"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7pPr>
            <a:lvl8pPr marL="3657600" lvl="7"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8pPr>
            <a:lvl9pPr marL="4114800" lvl="8"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9pPr>
          </a:lstStyle>
          <a:p>
            <a:endParaRPr/>
          </a:p>
        </p:txBody>
      </p:sp>
      <p:sp>
        <p:nvSpPr>
          <p:cNvPr id="8" name="Shape 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rgbClr val="CCCCCC"/>
                </a:solidFill>
                <a:latin typeface="Nunito Sans"/>
                <a:ea typeface="Nunito Sans"/>
                <a:cs typeface="Nunito Sans"/>
                <a:sym typeface="Nunito Sans"/>
              </a:defRPr>
            </a:lvl1pPr>
            <a:lvl2pPr lvl="1" algn="r">
              <a:buNone/>
              <a:defRPr sz="1000">
                <a:solidFill>
                  <a:srgbClr val="CCCCCC"/>
                </a:solidFill>
                <a:latin typeface="Nunito Sans"/>
                <a:ea typeface="Nunito Sans"/>
                <a:cs typeface="Nunito Sans"/>
                <a:sym typeface="Nunito Sans"/>
              </a:defRPr>
            </a:lvl2pPr>
            <a:lvl3pPr lvl="2" algn="r">
              <a:buNone/>
              <a:defRPr sz="1000">
                <a:solidFill>
                  <a:srgbClr val="CCCCCC"/>
                </a:solidFill>
                <a:latin typeface="Nunito Sans"/>
                <a:ea typeface="Nunito Sans"/>
                <a:cs typeface="Nunito Sans"/>
                <a:sym typeface="Nunito Sans"/>
              </a:defRPr>
            </a:lvl3pPr>
            <a:lvl4pPr lvl="3" algn="r">
              <a:buNone/>
              <a:defRPr sz="1000">
                <a:solidFill>
                  <a:srgbClr val="CCCCCC"/>
                </a:solidFill>
                <a:latin typeface="Nunito Sans"/>
                <a:ea typeface="Nunito Sans"/>
                <a:cs typeface="Nunito Sans"/>
                <a:sym typeface="Nunito Sans"/>
              </a:defRPr>
            </a:lvl4pPr>
            <a:lvl5pPr lvl="4" algn="r">
              <a:buNone/>
              <a:defRPr sz="1000">
                <a:solidFill>
                  <a:srgbClr val="CCCCCC"/>
                </a:solidFill>
                <a:latin typeface="Nunito Sans"/>
                <a:ea typeface="Nunito Sans"/>
                <a:cs typeface="Nunito Sans"/>
                <a:sym typeface="Nunito Sans"/>
              </a:defRPr>
            </a:lvl5pPr>
            <a:lvl6pPr lvl="5" algn="r">
              <a:buNone/>
              <a:defRPr sz="1000">
                <a:solidFill>
                  <a:srgbClr val="CCCCCC"/>
                </a:solidFill>
                <a:latin typeface="Nunito Sans"/>
                <a:ea typeface="Nunito Sans"/>
                <a:cs typeface="Nunito Sans"/>
                <a:sym typeface="Nunito Sans"/>
              </a:defRPr>
            </a:lvl6pPr>
            <a:lvl7pPr lvl="6" algn="r">
              <a:buNone/>
              <a:defRPr sz="1000">
                <a:solidFill>
                  <a:srgbClr val="CCCCCC"/>
                </a:solidFill>
                <a:latin typeface="Nunito Sans"/>
                <a:ea typeface="Nunito Sans"/>
                <a:cs typeface="Nunito Sans"/>
                <a:sym typeface="Nunito Sans"/>
              </a:defRPr>
            </a:lvl7pPr>
            <a:lvl8pPr lvl="7" algn="r">
              <a:buNone/>
              <a:defRPr sz="1000">
                <a:solidFill>
                  <a:srgbClr val="CCCCCC"/>
                </a:solidFill>
                <a:latin typeface="Nunito Sans"/>
                <a:ea typeface="Nunito Sans"/>
                <a:cs typeface="Nunito Sans"/>
                <a:sym typeface="Nunito Sans"/>
              </a:defRPr>
            </a:lvl8pPr>
            <a:lvl9pPr lvl="8" algn="r">
              <a:buNone/>
              <a:defRPr sz="1000">
                <a:solidFill>
                  <a:srgbClr val="CCCCCC"/>
                </a:solidFill>
                <a:latin typeface="Nunito Sans"/>
                <a:ea typeface="Nunito Sans"/>
                <a:cs typeface="Nunito Sans"/>
                <a:sym typeface="Nunito Sans"/>
              </a:defRPr>
            </a:lvl9pPr>
          </a:lstStyle>
          <a:p>
            <a:pPr marL="0" lvl="0" indent="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7" r:id="rId3"/>
    <p:sldLayoutId id="2147483659" r:id="rId4"/>
    <p:sldLayoutId id="2147483660" r:id="rId5"/>
    <p:sldLayoutId id="2147483662" r:id="rId6"/>
    <p:sldLayoutId id="2147483663" r:id="rId7"/>
    <p:sldLayoutId id="2147483664"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0.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github.com/JuanJoseVidal/Datathon-Cajamar-2018/tree/master/Graphics" TargetMode="External"/><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hyperlink" Target="https://wellecks.wordpress.com/2015/02/21/peering-into-the-black-box-visualizing-lambdamart/"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JuanJoseVidal/Datathon-Cajamar-2018" TargetMode="External"/><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7.xml"/><Relationship Id="rId16" Type="http://schemas.openxmlformats.org/officeDocument/2006/relationships/diagramColors" Target="../diagrams/colors3.xml"/><Relationship Id="rId20" Type="http://schemas.openxmlformats.org/officeDocument/2006/relationships/diagramQuickStyle" Target="../diagrams/quickStyle4.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image" Target="../media/image3.png"/><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image" Target="../media/image6.png"/><Relationship Id="rId10" Type="http://schemas.openxmlformats.org/officeDocument/2006/relationships/diagramQuickStyle" Target="../diagrams/quickStyle2.xml"/><Relationship Id="rId19" Type="http://schemas.openxmlformats.org/officeDocument/2006/relationships/diagramLayout" Target="../diagrams/layout4.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p:cNvGrpSpPr/>
        <p:nvPr/>
      </p:nvGrpSpPr>
      <p:grpSpPr>
        <a:xfrm>
          <a:off x="0" y="0"/>
          <a:ext cx="0" cy="0"/>
          <a:chOff x="0" y="0"/>
          <a:chExt cx="0" cy="0"/>
        </a:xfrm>
      </p:grpSpPr>
      <p:grpSp>
        <p:nvGrpSpPr>
          <p:cNvPr id="92" name="Shape 92"/>
          <p:cNvGrpSpPr/>
          <p:nvPr/>
        </p:nvGrpSpPr>
        <p:grpSpPr>
          <a:xfrm>
            <a:off x="3004820" y="1914940"/>
            <a:ext cx="1184330" cy="1052197"/>
            <a:chOff x="5292575" y="3681900"/>
            <a:chExt cx="420150" cy="373275"/>
          </a:xfrm>
        </p:grpSpPr>
        <p:sp>
          <p:nvSpPr>
            <p:cNvPr id="93" name="Shape 93"/>
            <p:cNvSpPr/>
            <p:nvPr/>
          </p:nvSpPr>
          <p:spPr>
            <a:xfrm>
              <a:off x="5292575" y="3706875"/>
              <a:ext cx="420150" cy="266700"/>
            </a:xfrm>
            <a:custGeom>
              <a:avLst/>
              <a:gdLst/>
              <a:ahLst/>
              <a:cxnLst/>
              <a:rect l="0" t="0" r="0" b="0"/>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rnd"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5490475" y="3681900"/>
              <a:ext cx="24375" cy="25000"/>
            </a:xfrm>
            <a:custGeom>
              <a:avLst/>
              <a:gdLst/>
              <a:ahLst/>
              <a:cxnLst/>
              <a:rect l="0" t="0" r="0" b="0"/>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rnd"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5358350" y="3973550"/>
              <a:ext cx="60900" cy="81625"/>
            </a:xfrm>
            <a:custGeom>
              <a:avLst/>
              <a:gdLst/>
              <a:ahLst/>
              <a:cxnLst/>
              <a:rect l="0" t="0" r="0" b="0"/>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rnd"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5586050" y="3973550"/>
              <a:ext cx="60925" cy="81625"/>
            </a:xfrm>
            <a:custGeom>
              <a:avLst/>
              <a:gdLst/>
              <a:ahLst/>
              <a:cxnLst/>
              <a:rect l="0" t="0" r="0" b="0"/>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rnd"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5316925" y="3731225"/>
              <a:ext cx="371450" cy="218000"/>
            </a:xfrm>
            <a:custGeom>
              <a:avLst/>
              <a:gdLst/>
              <a:ahLst/>
              <a:cxnLst/>
              <a:rect l="0" t="0" r="0" b="0"/>
              <a:pathLst>
                <a:path w="14858" h="8720" fill="none" extrusionOk="0">
                  <a:moveTo>
                    <a:pt x="1" y="0"/>
                  </a:moveTo>
                  <a:lnTo>
                    <a:pt x="1" y="8719"/>
                  </a:lnTo>
                  <a:lnTo>
                    <a:pt x="14857" y="8719"/>
                  </a:lnTo>
                  <a:lnTo>
                    <a:pt x="14857" y="0"/>
                  </a:lnTo>
                  <a:lnTo>
                    <a:pt x="1" y="0"/>
                  </a:lnTo>
                  <a:close/>
                </a:path>
              </a:pathLst>
            </a:custGeom>
            <a:noFill/>
            <a:ln w="19050" cap="rnd"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5380250" y="3784800"/>
              <a:ext cx="230200" cy="115725"/>
            </a:xfrm>
            <a:custGeom>
              <a:avLst/>
              <a:gdLst/>
              <a:ahLst/>
              <a:cxnLst/>
              <a:rect l="0" t="0" r="0" b="0"/>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rnd"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5547700" y="3779925"/>
              <a:ext cx="68825" cy="68825"/>
            </a:xfrm>
            <a:custGeom>
              <a:avLst/>
              <a:gdLst/>
              <a:ahLst/>
              <a:cxnLst/>
              <a:rect l="0" t="0" r="0" b="0"/>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rnd"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1028" name="Picture 4" descr="Resultado de imagen de universitat de valenc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5299" y="4239203"/>
            <a:ext cx="1986957" cy="6430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atathon Cajamar UniversityHack 20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5835" y="234080"/>
            <a:ext cx="4000363" cy="886507"/>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1" name="Shape 91"/>
          <p:cNvSpPr txBox="1">
            <a:spLocks noGrp="1"/>
          </p:cNvSpPr>
          <p:nvPr>
            <p:ph type="ctrTitle"/>
          </p:nvPr>
        </p:nvSpPr>
        <p:spPr>
          <a:xfrm>
            <a:off x="468925" y="2387250"/>
            <a:ext cx="3816204" cy="2259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mtClean="0"/>
              <a:t>Reto Salesforce</a:t>
            </a:r>
            <a:br>
              <a:rPr lang="en" smtClean="0"/>
            </a:br>
            <a:r>
              <a:rPr lang="en" sz="2800" smtClean="0"/>
              <a:t>Predictive Modelling</a:t>
            </a:r>
            <a:br>
              <a:rPr lang="en" sz="2800" smtClean="0"/>
            </a:br>
            <a:r>
              <a:rPr lang="en" sz="2800"/>
              <a:t/>
            </a:r>
            <a:br>
              <a:rPr lang="en" sz="2800"/>
            </a:br>
            <a:r>
              <a:rPr lang="en" sz="1400" smtClean="0"/>
              <a:t>Juan José Vidal – Another Machine Teacher</a:t>
            </a:r>
            <a:endParaRPr sz="14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Shape 369"/>
          <p:cNvSpPr/>
          <p:nvPr/>
        </p:nvSpPr>
        <p:spPr>
          <a:xfrm>
            <a:off x="5219173" y="632610"/>
            <a:ext cx="472800" cy="472800"/>
          </a:xfrm>
          <a:prstGeom prst="ellipse">
            <a:avLst/>
          </a:prstGeom>
          <a:solidFill>
            <a:srgbClr val="FFA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 name="Shape 370"/>
          <p:cNvSpPr/>
          <p:nvPr/>
        </p:nvSpPr>
        <p:spPr>
          <a:xfrm>
            <a:off x="7099210" y="632610"/>
            <a:ext cx="472800" cy="472800"/>
          </a:xfrm>
          <a:prstGeom prst="ellipse">
            <a:avLst/>
          </a:prstGeom>
          <a:solidFill>
            <a:srgbClr val="F6703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Shape 372"/>
          <p:cNvSpPr/>
          <p:nvPr/>
        </p:nvSpPr>
        <p:spPr>
          <a:xfrm>
            <a:off x="5219173" y="2719263"/>
            <a:ext cx="472800" cy="472800"/>
          </a:xfrm>
          <a:prstGeom prst="ellipse">
            <a:avLst/>
          </a:prstGeom>
          <a:solidFill>
            <a:srgbClr val="E0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 name="Shape 373"/>
          <p:cNvSpPr/>
          <p:nvPr/>
        </p:nvSpPr>
        <p:spPr>
          <a:xfrm>
            <a:off x="7099210" y="2719263"/>
            <a:ext cx="472800" cy="472800"/>
          </a:xfrm>
          <a:prstGeom prst="ellipse">
            <a:avLst/>
          </a:prstGeom>
          <a:solidFill>
            <a:srgbClr val="ED0036">
              <a:alpha val="7154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4" name="Shape 374"/>
          <p:cNvSpPr/>
          <p:nvPr/>
        </p:nvSpPr>
        <p:spPr>
          <a:xfrm>
            <a:off x="3339135" y="632610"/>
            <a:ext cx="472800" cy="472800"/>
          </a:xfrm>
          <a:prstGeom prst="ellipse">
            <a:avLst/>
          </a:prstGeom>
          <a:solidFill>
            <a:srgbClr val="FFD9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6" name="Shape 376"/>
          <p:cNvSpPr txBox="1">
            <a:spLocks noGrp="1"/>
          </p:cNvSpPr>
          <p:nvPr>
            <p:ph type="body" idx="1"/>
          </p:nvPr>
        </p:nvSpPr>
        <p:spPr>
          <a:xfrm>
            <a:off x="3105185" y="1234200"/>
            <a:ext cx="1789800" cy="132090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s-ES" b="1" smtClean="0"/>
              <a:t>Modelo Lineal</a:t>
            </a:r>
            <a:endParaRPr b="1"/>
          </a:p>
          <a:p>
            <a:pPr marL="0" lvl="0" indent="0" algn="just" rtl="0">
              <a:spcBef>
                <a:spcPts val="600"/>
              </a:spcBef>
              <a:spcAft>
                <a:spcPts val="0"/>
              </a:spcAft>
              <a:buNone/>
            </a:pPr>
            <a:r>
              <a:rPr lang="en" smtClean="0"/>
              <a:t>Intenta reducir el error a partir de ajustar los coeficientes que formen una combinación lineal sobre los datos para predecir la respuesta.</a:t>
            </a:r>
            <a:endParaRPr/>
          </a:p>
        </p:txBody>
      </p:sp>
      <p:sp>
        <p:nvSpPr>
          <p:cNvPr id="377" name="Shape 377"/>
          <p:cNvSpPr txBox="1">
            <a:spLocks noGrp="1"/>
          </p:cNvSpPr>
          <p:nvPr>
            <p:ph type="body" idx="2"/>
          </p:nvPr>
        </p:nvSpPr>
        <p:spPr>
          <a:xfrm>
            <a:off x="4986862" y="1234200"/>
            <a:ext cx="1789800" cy="132090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s-ES" b="1" smtClean="0"/>
              <a:t>Modelo Lineal Generalizado</a:t>
            </a:r>
            <a:endParaRPr b="1"/>
          </a:p>
          <a:p>
            <a:pPr marL="0" lvl="0" indent="0" algn="just" rtl="0">
              <a:spcBef>
                <a:spcPts val="600"/>
              </a:spcBef>
              <a:spcAft>
                <a:spcPts val="0"/>
              </a:spcAft>
              <a:buNone/>
            </a:pPr>
            <a:r>
              <a:rPr lang="en" smtClean="0"/>
              <a:t>Expansión flexible del modelo lineal, ahora con transformación de la variable respuesta y con función de distribución de ésta.</a:t>
            </a:r>
            <a:endParaRPr/>
          </a:p>
        </p:txBody>
      </p:sp>
      <p:sp>
        <p:nvSpPr>
          <p:cNvPr id="378" name="Shape 378"/>
          <p:cNvSpPr txBox="1">
            <a:spLocks noGrp="1"/>
          </p:cNvSpPr>
          <p:nvPr>
            <p:ph type="body" idx="3"/>
          </p:nvPr>
        </p:nvSpPr>
        <p:spPr>
          <a:xfrm>
            <a:off x="6868539" y="1234200"/>
            <a:ext cx="1789800" cy="1320900"/>
          </a:xfrm>
          <a:prstGeom prst="rect">
            <a:avLst/>
          </a:prstGeom>
          <a:noFill/>
          <a:ln>
            <a:noFill/>
          </a:ln>
        </p:spPr>
        <p:txBody>
          <a:bodyPr spcFirstLastPara="1" wrap="square" lIns="91425" tIns="91425" rIns="91425" bIns="91425" anchor="t" anchorCtr="0">
            <a:noAutofit/>
          </a:bodyPr>
          <a:lstStyle/>
          <a:p>
            <a:pPr marL="0" indent="0" algn="just">
              <a:buNone/>
            </a:pPr>
            <a:r>
              <a:rPr lang="es-ES" b="1"/>
              <a:t>Árbol de Decisión</a:t>
            </a:r>
            <a:endParaRPr b="1"/>
          </a:p>
          <a:p>
            <a:pPr marL="0" indent="0" algn="just">
              <a:buNone/>
            </a:pPr>
            <a:r>
              <a:rPr lang="es-ES"/>
              <a:t>Secuencia de condiciones que termina en un resultado que se aplica al subconjunto descrito en éstas.</a:t>
            </a:r>
            <a:endParaRPr/>
          </a:p>
        </p:txBody>
      </p:sp>
      <p:sp>
        <p:nvSpPr>
          <p:cNvPr id="381" name="Shape 381"/>
          <p:cNvSpPr txBox="1">
            <a:spLocks noGrp="1"/>
          </p:cNvSpPr>
          <p:nvPr>
            <p:ph type="body" idx="2"/>
          </p:nvPr>
        </p:nvSpPr>
        <p:spPr>
          <a:xfrm>
            <a:off x="4986862" y="3284000"/>
            <a:ext cx="1789800" cy="132090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s-ES" b="1" smtClean="0"/>
              <a:t>Support Vector Machine</a:t>
            </a:r>
          </a:p>
          <a:p>
            <a:pPr marL="0" lvl="0" indent="0" algn="just" rtl="0">
              <a:spcBef>
                <a:spcPts val="600"/>
              </a:spcBef>
              <a:spcAft>
                <a:spcPts val="0"/>
              </a:spcAft>
              <a:buNone/>
            </a:pPr>
            <a:r>
              <a:rPr lang="en" smtClean="0"/>
              <a:t>Buscamos un hiperplano de los datos que intente clasificar la respuesta de la mejor manera posible. </a:t>
            </a:r>
            <a:endParaRPr/>
          </a:p>
        </p:txBody>
      </p:sp>
      <p:sp>
        <p:nvSpPr>
          <p:cNvPr id="382" name="Shape 382"/>
          <p:cNvSpPr txBox="1">
            <a:spLocks noGrp="1"/>
          </p:cNvSpPr>
          <p:nvPr>
            <p:ph type="body" idx="3"/>
          </p:nvPr>
        </p:nvSpPr>
        <p:spPr>
          <a:xfrm>
            <a:off x="6868539" y="3284000"/>
            <a:ext cx="1789800" cy="132090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s-ES" b="1" smtClean="0"/>
              <a:t>eXtreme Gradient Boosting</a:t>
            </a:r>
            <a:endParaRPr b="1"/>
          </a:p>
          <a:p>
            <a:pPr marL="0" lvl="0" indent="0" algn="just" rtl="0">
              <a:spcBef>
                <a:spcPts val="600"/>
              </a:spcBef>
              <a:spcAft>
                <a:spcPts val="0"/>
              </a:spcAft>
              <a:buNone/>
            </a:pPr>
            <a:r>
              <a:rPr lang="es-ES" smtClean="0"/>
              <a:t>Se crea una sucesión de árboles de decisión donde cada uno aprende de los anteriores y perfeccionan la predicción.</a:t>
            </a:r>
            <a:endParaRPr/>
          </a:p>
        </p:txBody>
      </p:sp>
      <p:grpSp>
        <p:nvGrpSpPr>
          <p:cNvPr id="60" name="Shape 702"/>
          <p:cNvGrpSpPr/>
          <p:nvPr/>
        </p:nvGrpSpPr>
        <p:grpSpPr>
          <a:xfrm>
            <a:off x="3044273" y="828517"/>
            <a:ext cx="548992" cy="398453"/>
            <a:chOff x="4604550" y="3714775"/>
            <a:chExt cx="439625" cy="319075"/>
          </a:xfrm>
        </p:grpSpPr>
        <p:sp>
          <p:nvSpPr>
            <p:cNvPr id="61" name="Shape 703"/>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704"/>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63" name="Shape 702"/>
          <p:cNvGrpSpPr/>
          <p:nvPr/>
        </p:nvGrpSpPr>
        <p:grpSpPr>
          <a:xfrm>
            <a:off x="4940233" y="828517"/>
            <a:ext cx="548992" cy="398453"/>
            <a:chOff x="4604550" y="3714775"/>
            <a:chExt cx="439625" cy="319075"/>
          </a:xfrm>
        </p:grpSpPr>
        <p:sp>
          <p:nvSpPr>
            <p:cNvPr id="64" name="Shape 703"/>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704"/>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66" name="Shape 881"/>
          <p:cNvGrpSpPr/>
          <p:nvPr/>
        </p:nvGrpSpPr>
        <p:grpSpPr>
          <a:xfrm>
            <a:off x="6909181" y="612549"/>
            <a:ext cx="380058" cy="614421"/>
            <a:chOff x="1988225" y="4286525"/>
            <a:chExt cx="305075" cy="493200"/>
          </a:xfrm>
        </p:grpSpPr>
        <p:sp>
          <p:nvSpPr>
            <p:cNvPr id="67" name="Shape 882"/>
            <p:cNvSpPr/>
            <p:nvPr/>
          </p:nvSpPr>
          <p:spPr>
            <a:xfrm>
              <a:off x="2178800" y="4519725"/>
              <a:ext cx="114500" cy="114475"/>
            </a:xfrm>
            <a:custGeom>
              <a:avLst/>
              <a:gdLst/>
              <a:ahLst/>
              <a:cxnLst/>
              <a:rect l="0" t="0" r="0" b="0"/>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883"/>
            <p:cNvSpPr/>
            <p:nvPr/>
          </p:nvSpPr>
          <p:spPr>
            <a:xfrm>
              <a:off x="1988225" y="4539200"/>
              <a:ext cx="156500" cy="156500"/>
            </a:xfrm>
            <a:custGeom>
              <a:avLst/>
              <a:gdLst/>
              <a:ahLst/>
              <a:cxnLst/>
              <a:rect l="0" t="0" r="0" b="0"/>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884"/>
            <p:cNvSpPr/>
            <p:nvPr/>
          </p:nvSpPr>
          <p:spPr>
            <a:xfrm>
              <a:off x="2042425" y="4286525"/>
              <a:ext cx="239300" cy="236250"/>
            </a:xfrm>
            <a:custGeom>
              <a:avLst/>
              <a:gdLst/>
              <a:ahLst/>
              <a:cxnLst/>
              <a:rect l="0" t="0" r="0" b="0"/>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885"/>
            <p:cNvSpPr/>
            <p:nvPr/>
          </p:nvSpPr>
          <p:spPr>
            <a:xfrm>
              <a:off x="2161750" y="4522750"/>
              <a:ext cx="25" cy="256975"/>
            </a:xfrm>
            <a:custGeom>
              <a:avLst/>
              <a:gdLst/>
              <a:ahLst/>
              <a:cxnLst/>
              <a:rect l="0" t="0" r="0" b="0"/>
              <a:pathLst>
                <a:path w="1" h="10279" fill="none" extrusionOk="0">
                  <a:moveTo>
                    <a:pt x="1" y="10279"/>
                  </a:moveTo>
                  <a:lnTo>
                    <a:pt x="1" y="1"/>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886"/>
            <p:cNvSpPr/>
            <p:nvPr/>
          </p:nvSpPr>
          <p:spPr>
            <a:xfrm>
              <a:off x="2133750" y="4377850"/>
              <a:ext cx="56050" cy="56025"/>
            </a:xfrm>
            <a:custGeom>
              <a:avLst/>
              <a:gdLst/>
              <a:ahLst/>
              <a:cxnLst/>
              <a:rect l="0" t="0" r="0" b="0"/>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887"/>
            <p:cNvSpPr/>
            <p:nvPr/>
          </p:nvSpPr>
          <p:spPr>
            <a:xfrm>
              <a:off x="2038150" y="4589125"/>
              <a:ext cx="87100" cy="87100"/>
            </a:xfrm>
            <a:custGeom>
              <a:avLst/>
              <a:gdLst/>
              <a:ahLst/>
              <a:cxnLst/>
              <a:rect l="0" t="0" r="0" b="0"/>
              <a:pathLst>
                <a:path w="3484" h="3484" fill="none" extrusionOk="0">
                  <a:moveTo>
                    <a:pt x="1" y="0"/>
                  </a:moveTo>
                  <a:lnTo>
                    <a:pt x="3483" y="3483"/>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888"/>
            <p:cNvSpPr/>
            <p:nvPr/>
          </p:nvSpPr>
          <p:spPr>
            <a:xfrm>
              <a:off x="2194025" y="4564150"/>
              <a:ext cx="54825" cy="54825"/>
            </a:xfrm>
            <a:custGeom>
              <a:avLst/>
              <a:gdLst/>
              <a:ahLst/>
              <a:cxnLst/>
              <a:rect l="0" t="0" r="0" b="0"/>
              <a:pathLst>
                <a:path w="2193" h="2193" fill="none" extrusionOk="0">
                  <a:moveTo>
                    <a:pt x="2192" y="1"/>
                  </a:moveTo>
                  <a:lnTo>
                    <a:pt x="1" y="2193"/>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4" name="Shape 889"/>
          <p:cNvGrpSpPr/>
          <p:nvPr/>
        </p:nvGrpSpPr>
        <p:grpSpPr>
          <a:xfrm>
            <a:off x="6840817" y="2758730"/>
            <a:ext cx="448422" cy="567740"/>
            <a:chOff x="2635450" y="4321225"/>
            <a:chExt cx="368400" cy="466425"/>
          </a:xfrm>
        </p:grpSpPr>
        <p:sp>
          <p:nvSpPr>
            <p:cNvPr id="75" name="Shape 890"/>
            <p:cNvSpPr/>
            <p:nvPr/>
          </p:nvSpPr>
          <p:spPr>
            <a:xfrm>
              <a:off x="2635450" y="4653050"/>
              <a:ext cx="368400" cy="134600"/>
            </a:xfrm>
            <a:custGeom>
              <a:avLst/>
              <a:gdLst/>
              <a:ahLst/>
              <a:cxnLst/>
              <a:rect l="0" t="0" r="0" b="0"/>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891"/>
            <p:cNvSpPr/>
            <p:nvPr/>
          </p:nvSpPr>
          <p:spPr>
            <a:xfrm>
              <a:off x="2819350" y="4321225"/>
              <a:ext cx="25" cy="347075"/>
            </a:xfrm>
            <a:custGeom>
              <a:avLst/>
              <a:gdLst/>
              <a:ahLst/>
              <a:cxnLst/>
              <a:rect l="0" t="0" r="0" b="0"/>
              <a:pathLst>
                <a:path w="1" h="13883" fill="none" extrusionOk="0">
                  <a:moveTo>
                    <a:pt x="0" y="13883"/>
                  </a:moveTo>
                  <a:lnTo>
                    <a:pt x="0" y="0"/>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892"/>
            <p:cNvSpPr/>
            <p:nvPr/>
          </p:nvSpPr>
          <p:spPr>
            <a:xfrm>
              <a:off x="2835175" y="4328525"/>
              <a:ext cx="114475" cy="114500"/>
            </a:xfrm>
            <a:custGeom>
              <a:avLst/>
              <a:gdLst/>
              <a:ahLst/>
              <a:cxnLst/>
              <a:rect l="0" t="0" r="0" b="0"/>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893"/>
            <p:cNvSpPr/>
            <p:nvPr/>
          </p:nvSpPr>
          <p:spPr>
            <a:xfrm>
              <a:off x="2850400" y="4372975"/>
              <a:ext cx="54825" cy="54825"/>
            </a:xfrm>
            <a:custGeom>
              <a:avLst/>
              <a:gdLst/>
              <a:ahLst/>
              <a:cxnLst/>
              <a:rect l="0" t="0" r="0" b="0"/>
              <a:pathLst>
                <a:path w="2193" h="2193" fill="none" extrusionOk="0">
                  <a:moveTo>
                    <a:pt x="2192" y="0"/>
                  </a:moveTo>
                  <a:lnTo>
                    <a:pt x="0" y="2192"/>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894"/>
            <p:cNvSpPr/>
            <p:nvPr/>
          </p:nvSpPr>
          <p:spPr>
            <a:xfrm>
              <a:off x="2646425" y="4429600"/>
              <a:ext cx="156500" cy="156500"/>
            </a:xfrm>
            <a:custGeom>
              <a:avLst/>
              <a:gdLst/>
              <a:ahLst/>
              <a:cxnLst/>
              <a:rect l="0" t="0" r="0" b="0"/>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95"/>
            <p:cNvSpPr/>
            <p:nvPr/>
          </p:nvSpPr>
          <p:spPr>
            <a:xfrm>
              <a:off x="2696350" y="4479525"/>
              <a:ext cx="87100" cy="87100"/>
            </a:xfrm>
            <a:custGeom>
              <a:avLst/>
              <a:gdLst/>
              <a:ahLst/>
              <a:cxnLst/>
              <a:rect l="0" t="0" r="0" b="0"/>
              <a:pathLst>
                <a:path w="3484" h="3484" fill="none" extrusionOk="0">
                  <a:moveTo>
                    <a:pt x="0" y="1"/>
                  </a:moveTo>
                  <a:lnTo>
                    <a:pt x="3483" y="3483"/>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1" name="Shape 661"/>
          <p:cNvGrpSpPr/>
          <p:nvPr/>
        </p:nvGrpSpPr>
        <p:grpSpPr>
          <a:xfrm>
            <a:off x="5006956" y="2834094"/>
            <a:ext cx="482269" cy="492376"/>
            <a:chOff x="3951850" y="2985350"/>
            <a:chExt cx="407950" cy="416500"/>
          </a:xfrm>
        </p:grpSpPr>
        <p:sp>
          <p:nvSpPr>
            <p:cNvPr id="82" name="Shape 662"/>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663"/>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664"/>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665"/>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6" name="Shape 370"/>
          <p:cNvSpPr/>
          <p:nvPr/>
        </p:nvSpPr>
        <p:spPr>
          <a:xfrm>
            <a:off x="3323723" y="2719263"/>
            <a:ext cx="472800" cy="472800"/>
          </a:xfrm>
          <a:prstGeom prst="ellipse">
            <a:avLst/>
          </a:prstGeom>
          <a:solidFill>
            <a:srgbClr val="DD7E6B"/>
          </a:solidFill>
          <a:ln>
            <a:noFill/>
          </a:ln>
        </p:spPr>
        <p:txBody>
          <a:bodyPr spcFirstLastPara="1" wrap="square" lIns="91425" tIns="91425" rIns="91425" bIns="91425" anchor="ctr" anchorCtr="0">
            <a:noAutofit/>
          </a:bodyPr>
          <a:lstStyle/>
          <a:p>
            <a:endParaRPr/>
          </a:p>
        </p:txBody>
      </p:sp>
      <p:sp>
        <p:nvSpPr>
          <p:cNvPr id="87" name="Shape 378"/>
          <p:cNvSpPr txBox="1">
            <a:spLocks/>
          </p:cNvSpPr>
          <p:nvPr/>
        </p:nvSpPr>
        <p:spPr>
          <a:xfrm>
            <a:off x="3093052" y="3284000"/>
            <a:ext cx="1789800" cy="132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85750" algn="l" rtl="0">
              <a:lnSpc>
                <a:spcPct val="115000"/>
              </a:lnSpc>
              <a:spcBef>
                <a:spcPts val="600"/>
              </a:spcBef>
              <a:spcAft>
                <a:spcPts val="0"/>
              </a:spcAft>
              <a:buClr>
                <a:srgbClr val="CCCCCC"/>
              </a:buClr>
              <a:buSzPts val="900"/>
              <a:buFont typeface="Nunito Sans"/>
              <a:buChar char="▪"/>
              <a:defRPr sz="900" b="0" i="0" u="none" strike="noStrike" cap="none">
                <a:solidFill>
                  <a:srgbClr val="666666"/>
                </a:solidFill>
                <a:latin typeface="Nunito Sans"/>
                <a:ea typeface="Nunito Sans"/>
                <a:cs typeface="Nunito Sans"/>
                <a:sym typeface="Nunito Sans"/>
              </a:defRPr>
            </a:lvl1pPr>
            <a:lvl2pPr marL="914400" marR="0" lvl="1" indent="-285750" algn="l" rtl="0">
              <a:lnSpc>
                <a:spcPct val="115000"/>
              </a:lnSpc>
              <a:spcBef>
                <a:spcPts val="0"/>
              </a:spcBef>
              <a:spcAft>
                <a:spcPts val="0"/>
              </a:spcAft>
              <a:buClr>
                <a:srgbClr val="CCCCCC"/>
              </a:buClr>
              <a:buSzPts val="900"/>
              <a:buFont typeface="Nunito Sans"/>
              <a:buChar char="-"/>
              <a:defRPr sz="900" b="0" i="0" u="none" strike="noStrike" cap="none">
                <a:solidFill>
                  <a:srgbClr val="666666"/>
                </a:solidFill>
                <a:latin typeface="Nunito Sans"/>
                <a:ea typeface="Nunito Sans"/>
                <a:cs typeface="Nunito Sans"/>
                <a:sym typeface="Nunito Sans"/>
              </a:defRPr>
            </a:lvl2pPr>
            <a:lvl3pPr marL="1371600" marR="0" lvl="2" indent="-285750" algn="l" rtl="0">
              <a:lnSpc>
                <a:spcPct val="115000"/>
              </a:lnSpc>
              <a:spcBef>
                <a:spcPts val="0"/>
              </a:spcBef>
              <a:spcAft>
                <a:spcPts val="0"/>
              </a:spcAft>
              <a:buClr>
                <a:srgbClr val="CCCCCC"/>
              </a:buClr>
              <a:buSzPts val="900"/>
              <a:buFont typeface="Nunito Sans"/>
              <a:buChar char="-"/>
              <a:defRPr sz="900" b="0" i="0" u="none" strike="noStrike" cap="none">
                <a:solidFill>
                  <a:srgbClr val="666666"/>
                </a:solidFill>
                <a:latin typeface="Nunito Sans"/>
                <a:ea typeface="Nunito Sans"/>
                <a:cs typeface="Nunito Sans"/>
                <a:sym typeface="Nunito Sans"/>
              </a:defRPr>
            </a:lvl3pPr>
            <a:lvl4pPr marL="1828800" marR="0" lvl="3" indent="-285750" algn="l" rtl="0">
              <a:lnSpc>
                <a:spcPct val="115000"/>
              </a:lnSpc>
              <a:spcBef>
                <a:spcPts val="0"/>
              </a:spcBef>
              <a:spcAft>
                <a:spcPts val="0"/>
              </a:spcAft>
              <a:buClr>
                <a:srgbClr val="CCCCCC"/>
              </a:buClr>
              <a:buSzPts val="900"/>
              <a:buFont typeface="Nunito Sans"/>
              <a:buChar char="-"/>
              <a:defRPr sz="900" b="0" i="0" u="none" strike="noStrike" cap="none">
                <a:solidFill>
                  <a:srgbClr val="666666"/>
                </a:solidFill>
                <a:latin typeface="Nunito Sans"/>
                <a:ea typeface="Nunito Sans"/>
                <a:cs typeface="Nunito Sans"/>
                <a:sym typeface="Nunito Sans"/>
              </a:defRPr>
            </a:lvl4pPr>
            <a:lvl5pPr marL="2286000" marR="0" lvl="4" indent="-285750" algn="l" rtl="0">
              <a:lnSpc>
                <a:spcPct val="115000"/>
              </a:lnSpc>
              <a:spcBef>
                <a:spcPts val="0"/>
              </a:spcBef>
              <a:spcAft>
                <a:spcPts val="0"/>
              </a:spcAft>
              <a:buClr>
                <a:srgbClr val="CCCCCC"/>
              </a:buClr>
              <a:buSzPts val="900"/>
              <a:buFont typeface="Nunito Sans"/>
              <a:buChar char="-"/>
              <a:defRPr sz="900" b="0" i="0" u="none" strike="noStrike" cap="none">
                <a:solidFill>
                  <a:srgbClr val="666666"/>
                </a:solidFill>
                <a:latin typeface="Nunito Sans"/>
                <a:ea typeface="Nunito Sans"/>
                <a:cs typeface="Nunito Sans"/>
                <a:sym typeface="Nunito Sans"/>
              </a:defRPr>
            </a:lvl5pPr>
            <a:lvl6pPr marL="2743200" marR="0" lvl="5" indent="-285750" algn="l" rtl="0">
              <a:lnSpc>
                <a:spcPct val="115000"/>
              </a:lnSpc>
              <a:spcBef>
                <a:spcPts val="0"/>
              </a:spcBef>
              <a:spcAft>
                <a:spcPts val="0"/>
              </a:spcAft>
              <a:buClr>
                <a:srgbClr val="CCCCCC"/>
              </a:buClr>
              <a:buSzPts val="900"/>
              <a:buFont typeface="Nunito Sans"/>
              <a:buChar char="-"/>
              <a:defRPr sz="900" b="0" i="0" u="none" strike="noStrike" cap="none">
                <a:solidFill>
                  <a:srgbClr val="666666"/>
                </a:solidFill>
                <a:latin typeface="Nunito Sans"/>
                <a:ea typeface="Nunito Sans"/>
                <a:cs typeface="Nunito Sans"/>
                <a:sym typeface="Nunito Sans"/>
              </a:defRPr>
            </a:lvl6pPr>
            <a:lvl7pPr marL="3200400" marR="0" lvl="6" indent="-285750" algn="l" rtl="0">
              <a:lnSpc>
                <a:spcPct val="115000"/>
              </a:lnSpc>
              <a:spcBef>
                <a:spcPts val="0"/>
              </a:spcBef>
              <a:spcAft>
                <a:spcPts val="0"/>
              </a:spcAft>
              <a:buClr>
                <a:srgbClr val="CCCCCC"/>
              </a:buClr>
              <a:buSzPts val="900"/>
              <a:buFont typeface="Nunito Sans"/>
              <a:buChar char="-"/>
              <a:defRPr sz="900" b="0" i="0" u="none" strike="noStrike" cap="none">
                <a:solidFill>
                  <a:srgbClr val="666666"/>
                </a:solidFill>
                <a:latin typeface="Nunito Sans"/>
                <a:ea typeface="Nunito Sans"/>
                <a:cs typeface="Nunito Sans"/>
                <a:sym typeface="Nunito Sans"/>
              </a:defRPr>
            </a:lvl7pPr>
            <a:lvl8pPr marL="3657600" marR="0" lvl="7" indent="-285750" algn="l" rtl="0">
              <a:lnSpc>
                <a:spcPct val="115000"/>
              </a:lnSpc>
              <a:spcBef>
                <a:spcPts val="0"/>
              </a:spcBef>
              <a:spcAft>
                <a:spcPts val="0"/>
              </a:spcAft>
              <a:buClr>
                <a:srgbClr val="CCCCCC"/>
              </a:buClr>
              <a:buSzPts val="900"/>
              <a:buFont typeface="Nunito Sans"/>
              <a:buChar char="-"/>
              <a:defRPr sz="900" b="0" i="0" u="none" strike="noStrike" cap="none">
                <a:solidFill>
                  <a:srgbClr val="666666"/>
                </a:solidFill>
                <a:latin typeface="Nunito Sans"/>
                <a:ea typeface="Nunito Sans"/>
                <a:cs typeface="Nunito Sans"/>
                <a:sym typeface="Nunito Sans"/>
              </a:defRPr>
            </a:lvl8pPr>
            <a:lvl9pPr marL="4114800" marR="0" lvl="8" indent="-285750" algn="l" rtl="0">
              <a:lnSpc>
                <a:spcPct val="115000"/>
              </a:lnSpc>
              <a:spcBef>
                <a:spcPts val="0"/>
              </a:spcBef>
              <a:spcAft>
                <a:spcPts val="0"/>
              </a:spcAft>
              <a:buClr>
                <a:srgbClr val="CCCCCC"/>
              </a:buClr>
              <a:buSzPts val="900"/>
              <a:buFont typeface="Nunito Sans"/>
              <a:buChar char="-"/>
              <a:defRPr sz="900" b="0" i="0" u="none" strike="noStrike" cap="none">
                <a:solidFill>
                  <a:srgbClr val="666666"/>
                </a:solidFill>
                <a:latin typeface="Nunito Sans"/>
                <a:ea typeface="Nunito Sans"/>
                <a:cs typeface="Nunito Sans"/>
                <a:sym typeface="Nunito Sans"/>
              </a:defRPr>
            </a:lvl9pPr>
          </a:lstStyle>
          <a:p>
            <a:pPr marL="0" indent="0" algn="just">
              <a:buFont typeface="Nunito Sans"/>
              <a:buNone/>
            </a:pPr>
            <a:r>
              <a:rPr lang="es-ES" b="1" smtClean="0"/>
              <a:t>Random Forest</a:t>
            </a:r>
          </a:p>
          <a:p>
            <a:pPr marL="0" indent="0" algn="just">
              <a:buFont typeface="Nunito Sans"/>
              <a:buNone/>
            </a:pPr>
            <a:r>
              <a:rPr lang="es-ES" smtClean="0"/>
              <a:t>Múltiples árboles de decisión sobre subconjuntos aleatorios de los datos que predicen a partir de una media ponderada de los resultados.</a:t>
            </a:r>
            <a:endParaRPr lang="es-ES"/>
          </a:p>
        </p:txBody>
      </p:sp>
      <p:grpSp>
        <p:nvGrpSpPr>
          <p:cNvPr id="88" name="Shape 881"/>
          <p:cNvGrpSpPr/>
          <p:nvPr/>
        </p:nvGrpSpPr>
        <p:grpSpPr>
          <a:xfrm>
            <a:off x="3133694" y="2712049"/>
            <a:ext cx="380058" cy="614421"/>
            <a:chOff x="1988225" y="4286525"/>
            <a:chExt cx="305075" cy="493200"/>
          </a:xfrm>
        </p:grpSpPr>
        <p:sp>
          <p:nvSpPr>
            <p:cNvPr id="89" name="Shape 882"/>
            <p:cNvSpPr/>
            <p:nvPr/>
          </p:nvSpPr>
          <p:spPr>
            <a:xfrm>
              <a:off x="2178800" y="4519725"/>
              <a:ext cx="114500" cy="114475"/>
            </a:xfrm>
            <a:custGeom>
              <a:avLst/>
              <a:gdLst/>
              <a:ahLst/>
              <a:cxnLst/>
              <a:rect l="0" t="0" r="0" b="0"/>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883"/>
            <p:cNvSpPr/>
            <p:nvPr/>
          </p:nvSpPr>
          <p:spPr>
            <a:xfrm>
              <a:off x="1988225" y="4539200"/>
              <a:ext cx="156500" cy="156500"/>
            </a:xfrm>
            <a:custGeom>
              <a:avLst/>
              <a:gdLst/>
              <a:ahLst/>
              <a:cxnLst/>
              <a:rect l="0" t="0" r="0" b="0"/>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884"/>
            <p:cNvSpPr/>
            <p:nvPr/>
          </p:nvSpPr>
          <p:spPr>
            <a:xfrm>
              <a:off x="2042425" y="4286525"/>
              <a:ext cx="239300" cy="236250"/>
            </a:xfrm>
            <a:custGeom>
              <a:avLst/>
              <a:gdLst/>
              <a:ahLst/>
              <a:cxnLst/>
              <a:rect l="0" t="0" r="0" b="0"/>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885"/>
            <p:cNvSpPr/>
            <p:nvPr/>
          </p:nvSpPr>
          <p:spPr>
            <a:xfrm>
              <a:off x="2161750" y="4522750"/>
              <a:ext cx="25" cy="256975"/>
            </a:xfrm>
            <a:custGeom>
              <a:avLst/>
              <a:gdLst/>
              <a:ahLst/>
              <a:cxnLst/>
              <a:rect l="0" t="0" r="0" b="0"/>
              <a:pathLst>
                <a:path w="1" h="10279" fill="none" extrusionOk="0">
                  <a:moveTo>
                    <a:pt x="1" y="10279"/>
                  </a:moveTo>
                  <a:lnTo>
                    <a:pt x="1" y="1"/>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886"/>
            <p:cNvSpPr/>
            <p:nvPr/>
          </p:nvSpPr>
          <p:spPr>
            <a:xfrm>
              <a:off x="2133750" y="4377850"/>
              <a:ext cx="56050" cy="56025"/>
            </a:xfrm>
            <a:custGeom>
              <a:avLst/>
              <a:gdLst/>
              <a:ahLst/>
              <a:cxnLst/>
              <a:rect l="0" t="0" r="0" b="0"/>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887"/>
            <p:cNvSpPr/>
            <p:nvPr/>
          </p:nvSpPr>
          <p:spPr>
            <a:xfrm>
              <a:off x="2038150" y="4589125"/>
              <a:ext cx="87100" cy="87100"/>
            </a:xfrm>
            <a:custGeom>
              <a:avLst/>
              <a:gdLst/>
              <a:ahLst/>
              <a:cxnLst/>
              <a:rect l="0" t="0" r="0" b="0"/>
              <a:pathLst>
                <a:path w="3484" h="3484" fill="none" extrusionOk="0">
                  <a:moveTo>
                    <a:pt x="1" y="0"/>
                  </a:moveTo>
                  <a:lnTo>
                    <a:pt x="3483" y="3483"/>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888"/>
            <p:cNvSpPr/>
            <p:nvPr/>
          </p:nvSpPr>
          <p:spPr>
            <a:xfrm>
              <a:off x="2194025" y="4564150"/>
              <a:ext cx="54825" cy="54825"/>
            </a:xfrm>
            <a:custGeom>
              <a:avLst/>
              <a:gdLst/>
              <a:ahLst/>
              <a:cxnLst/>
              <a:rect l="0" t="0" r="0" b="0"/>
              <a:pathLst>
                <a:path w="2193" h="2193" fill="none" extrusionOk="0">
                  <a:moveTo>
                    <a:pt x="2192" y="1"/>
                  </a:moveTo>
                  <a:lnTo>
                    <a:pt x="1" y="2193"/>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6" name="Shape 881"/>
          <p:cNvGrpSpPr/>
          <p:nvPr/>
        </p:nvGrpSpPr>
        <p:grpSpPr>
          <a:xfrm>
            <a:off x="3056511" y="2875817"/>
            <a:ext cx="278757" cy="450653"/>
            <a:chOff x="1988225" y="4286525"/>
            <a:chExt cx="305075" cy="493200"/>
          </a:xfrm>
        </p:grpSpPr>
        <p:sp>
          <p:nvSpPr>
            <p:cNvPr id="97" name="Shape 882"/>
            <p:cNvSpPr/>
            <p:nvPr/>
          </p:nvSpPr>
          <p:spPr>
            <a:xfrm>
              <a:off x="2178800" y="4519725"/>
              <a:ext cx="114500" cy="114475"/>
            </a:xfrm>
            <a:custGeom>
              <a:avLst/>
              <a:gdLst/>
              <a:ahLst/>
              <a:cxnLst/>
              <a:rect l="0" t="0" r="0" b="0"/>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883"/>
            <p:cNvSpPr/>
            <p:nvPr/>
          </p:nvSpPr>
          <p:spPr>
            <a:xfrm>
              <a:off x="1988225" y="4539200"/>
              <a:ext cx="156500" cy="156500"/>
            </a:xfrm>
            <a:custGeom>
              <a:avLst/>
              <a:gdLst/>
              <a:ahLst/>
              <a:cxnLst/>
              <a:rect l="0" t="0" r="0" b="0"/>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884"/>
            <p:cNvSpPr/>
            <p:nvPr/>
          </p:nvSpPr>
          <p:spPr>
            <a:xfrm>
              <a:off x="2042425" y="4286525"/>
              <a:ext cx="239300" cy="236250"/>
            </a:xfrm>
            <a:custGeom>
              <a:avLst/>
              <a:gdLst/>
              <a:ahLst/>
              <a:cxnLst/>
              <a:rect l="0" t="0" r="0" b="0"/>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885"/>
            <p:cNvSpPr/>
            <p:nvPr/>
          </p:nvSpPr>
          <p:spPr>
            <a:xfrm>
              <a:off x="2161750" y="4522750"/>
              <a:ext cx="25" cy="256975"/>
            </a:xfrm>
            <a:custGeom>
              <a:avLst/>
              <a:gdLst/>
              <a:ahLst/>
              <a:cxnLst/>
              <a:rect l="0" t="0" r="0" b="0"/>
              <a:pathLst>
                <a:path w="1" h="10279" fill="none" extrusionOk="0">
                  <a:moveTo>
                    <a:pt x="1" y="10279"/>
                  </a:moveTo>
                  <a:lnTo>
                    <a:pt x="1" y="1"/>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886"/>
            <p:cNvSpPr/>
            <p:nvPr/>
          </p:nvSpPr>
          <p:spPr>
            <a:xfrm>
              <a:off x="2133750" y="4377850"/>
              <a:ext cx="56050" cy="56025"/>
            </a:xfrm>
            <a:custGeom>
              <a:avLst/>
              <a:gdLst/>
              <a:ahLst/>
              <a:cxnLst/>
              <a:rect l="0" t="0" r="0" b="0"/>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887"/>
            <p:cNvSpPr/>
            <p:nvPr/>
          </p:nvSpPr>
          <p:spPr>
            <a:xfrm>
              <a:off x="2038150" y="4589125"/>
              <a:ext cx="87100" cy="87100"/>
            </a:xfrm>
            <a:custGeom>
              <a:avLst/>
              <a:gdLst/>
              <a:ahLst/>
              <a:cxnLst/>
              <a:rect l="0" t="0" r="0" b="0"/>
              <a:pathLst>
                <a:path w="3484" h="3484" fill="none" extrusionOk="0">
                  <a:moveTo>
                    <a:pt x="1" y="0"/>
                  </a:moveTo>
                  <a:lnTo>
                    <a:pt x="3483" y="3483"/>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888"/>
            <p:cNvSpPr/>
            <p:nvPr/>
          </p:nvSpPr>
          <p:spPr>
            <a:xfrm>
              <a:off x="2194025" y="4564150"/>
              <a:ext cx="54825" cy="54825"/>
            </a:xfrm>
            <a:custGeom>
              <a:avLst/>
              <a:gdLst/>
              <a:ahLst/>
              <a:cxnLst/>
              <a:rect l="0" t="0" r="0" b="0"/>
              <a:pathLst>
                <a:path w="2193" h="2193" fill="none" extrusionOk="0">
                  <a:moveTo>
                    <a:pt x="2192" y="1"/>
                  </a:moveTo>
                  <a:lnTo>
                    <a:pt x="1" y="2193"/>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04" name="Shape 881"/>
          <p:cNvGrpSpPr/>
          <p:nvPr/>
        </p:nvGrpSpPr>
        <p:grpSpPr>
          <a:xfrm>
            <a:off x="2994476" y="3040075"/>
            <a:ext cx="177153" cy="286395"/>
            <a:chOff x="1988225" y="4286525"/>
            <a:chExt cx="305075" cy="493200"/>
          </a:xfrm>
        </p:grpSpPr>
        <p:sp>
          <p:nvSpPr>
            <p:cNvPr id="105" name="Shape 882"/>
            <p:cNvSpPr/>
            <p:nvPr/>
          </p:nvSpPr>
          <p:spPr>
            <a:xfrm>
              <a:off x="2178800" y="4519725"/>
              <a:ext cx="114500" cy="114475"/>
            </a:xfrm>
            <a:custGeom>
              <a:avLst/>
              <a:gdLst/>
              <a:ahLst/>
              <a:cxnLst/>
              <a:rect l="0" t="0" r="0" b="0"/>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883"/>
            <p:cNvSpPr/>
            <p:nvPr/>
          </p:nvSpPr>
          <p:spPr>
            <a:xfrm>
              <a:off x="1988225" y="4539200"/>
              <a:ext cx="156500" cy="156500"/>
            </a:xfrm>
            <a:custGeom>
              <a:avLst/>
              <a:gdLst/>
              <a:ahLst/>
              <a:cxnLst/>
              <a:rect l="0" t="0" r="0" b="0"/>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884"/>
            <p:cNvSpPr/>
            <p:nvPr/>
          </p:nvSpPr>
          <p:spPr>
            <a:xfrm>
              <a:off x="2042425" y="4286525"/>
              <a:ext cx="239300" cy="236250"/>
            </a:xfrm>
            <a:custGeom>
              <a:avLst/>
              <a:gdLst/>
              <a:ahLst/>
              <a:cxnLst/>
              <a:rect l="0" t="0" r="0" b="0"/>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885"/>
            <p:cNvSpPr/>
            <p:nvPr/>
          </p:nvSpPr>
          <p:spPr>
            <a:xfrm>
              <a:off x="2161750" y="4522750"/>
              <a:ext cx="25" cy="256975"/>
            </a:xfrm>
            <a:custGeom>
              <a:avLst/>
              <a:gdLst/>
              <a:ahLst/>
              <a:cxnLst/>
              <a:rect l="0" t="0" r="0" b="0"/>
              <a:pathLst>
                <a:path w="1" h="10279" fill="none" extrusionOk="0">
                  <a:moveTo>
                    <a:pt x="1" y="10279"/>
                  </a:moveTo>
                  <a:lnTo>
                    <a:pt x="1" y="1"/>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886"/>
            <p:cNvSpPr/>
            <p:nvPr/>
          </p:nvSpPr>
          <p:spPr>
            <a:xfrm>
              <a:off x="2133750" y="4377850"/>
              <a:ext cx="56050" cy="56025"/>
            </a:xfrm>
            <a:custGeom>
              <a:avLst/>
              <a:gdLst/>
              <a:ahLst/>
              <a:cxnLst/>
              <a:rect l="0" t="0" r="0" b="0"/>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887"/>
            <p:cNvSpPr/>
            <p:nvPr/>
          </p:nvSpPr>
          <p:spPr>
            <a:xfrm>
              <a:off x="2038150" y="4589125"/>
              <a:ext cx="87100" cy="87100"/>
            </a:xfrm>
            <a:custGeom>
              <a:avLst/>
              <a:gdLst/>
              <a:ahLst/>
              <a:cxnLst/>
              <a:rect l="0" t="0" r="0" b="0"/>
              <a:pathLst>
                <a:path w="3484" h="3484" fill="none" extrusionOk="0">
                  <a:moveTo>
                    <a:pt x="1" y="0"/>
                  </a:moveTo>
                  <a:lnTo>
                    <a:pt x="3483" y="3483"/>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888"/>
            <p:cNvSpPr/>
            <p:nvPr/>
          </p:nvSpPr>
          <p:spPr>
            <a:xfrm>
              <a:off x="2194025" y="4564150"/>
              <a:ext cx="54825" cy="54825"/>
            </a:xfrm>
            <a:custGeom>
              <a:avLst/>
              <a:gdLst/>
              <a:ahLst/>
              <a:cxnLst/>
              <a:rect l="0" t="0" r="0" b="0"/>
              <a:pathLst>
                <a:path w="2193" h="2193" fill="none" extrusionOk="0">
                  <a:moveTo>
                    <a:pt x="2192" y="1"/>
                  </a:moveTo>
                  <a:lnTo>
                    <a:pt x="1" y="2193"/>
                  </a:lnTo>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1" name="Shape 183"/>
          <p:cNvSpPr txBox="1">
            <a:spLocks/>
          </p:cNvSpPr>
          <p:nvPr/>
        </p:nvSpPr>
        <p:spPr>
          <a:xfrm>
            <a:off x="6714642" y="63247"/>
            <a:ext cx="2097593" cy="5142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buClr>
                <a:schemeClr val="dk1"/>
              </a:buClr>
              <a:buSzPts val="1100"/>
            </a:pPr>
            <a:r>
              <a:rPr lang="es-ES" sz="1600" b="1" smtClean="0">
                <a:solidFill>
                  <a:schemeClr val="tx2">
                    <a:lumMod val="75000"/>
                  </a:schemeClr>
                </a:solidFill>
                <a:latin typeface="Nunito Sans" panose="020B0604020202020204" charset="0"/>
              </a:rPr>
              <a:t>Los modelos</a:t>
            </a:r>
            <a:endParaRPr lang="en-US" sz="1600" b="1">
              <a:solidFill>
                <a:schemeClr val="tx2">
                  <a:lumMod val="75000"/>
                </a:schemeClr>
              </a:solidFill>
            </a:endParaRPr>
          </a:p>
        </p:txBody>
      </p:sp>
      <p:sp>
        <p:nvSpPr>
          <p:cNvPr id="132" name="Shape 548"/>
          <p:cNvSpPr/>
          <p:nvPr/>
        </p:nvSpPr>
        <p:spPr>
          <a:xfrm>
            <a:off x="4993111" y="831478"/>
            <a:ext cx="156676" cy="149600"/>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14" name="Picture 6" descr="Resultado de imagen de universitat de valencia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583" y="3612778"/>
            <a:ext cx="1040247" cy="780185"/>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Datathon Cajamar UniversityHack 20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447" y="4607592"/>
            <a:ext cx="1569560" cy="347825"/>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953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aphicFrame>
        <p:nvGraphicFramePr>
          <p:cNvPr id="308" name="Shape 308"/>
          <p:cNvGraphicFramePr/>
          <p:nvPr>
            <p:extLst>
              <p:ext uri="{D42A27DB-BD31-4B8C-83A1-F6EECF244321}">
                <p14:modId xmlns:p14="http://schemas.microsoft.com/office/powerpoint/2010/main" val="3055754820"/>
              </p:ext>
            </p:extLst>
          </p:nvPr>
        </p:nvGraphicFramePr>
        <p:xfrm>
          <a:off x="2814915" y="2031856"/>
          <a:ext cx="6176684" cy="1809600"/>
        </p:xfrm>
        <a:graphic>
          <a:graphicData uri="http://schemas.openxmlformats.org/drawingml/2006/table">
            <a:tbl>
              <a:tblPr>
                <a:noFill/>
                <a:tableStyleId>{7A5609AF-F8CF-45F0-9271-654189620958}</a:tableStyleId>
              </a:tblPr>
              <a:tblGrid>
                <a:gridCol w="717179"/>
                <a:gridCol w="914400"/>
                <a:gridCol w="1066800"/>
                <a:gridCol w="842682"/>
                <a:gridCol w="815789"/>
                <a:gridCol w="779929"/>
                <a:gridCol w="1039905"/>
              </a:tblGrid>
              <a:tr h="603200">
                <a:tc>
                  <a:txBody>
                    <a:bodyPr/>
                    <a:lstStyle/>
                    <a:p>
                      <a:pPr marL="0" lvl="0" indent="0">
                        <a:spcBef>
                          <a:spcPts val="0"/>
                        </a:spcBef>
                        <a:spcAft>
                          <a:spcPts val="0"/>
                        </a:spcAft>
                        <a:buNone/>
                      </a:pPr>
                      <a:endParaRPr>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a:spcBef>
                          <a:spcPts val="0"/>
                        </a:spcBef>
                        <a:spcAft>
                          <a:spcPts val="0"/>
                        </a:spcAft>
                        <a:buNone/>
                      </a:pPr>
                      <a:r>
                        <a:rPr lang="en" sz="1100" smtClean="0">
                          <a:solidFill>
                            <a:srgbClr val="666666"/>
                          </a:solidFill>
                          <a:latin typeface="Nunito Sans"/>
                          <a:ea typeface="Nunito Sans"/>
                          <a:cs typeface="Nunito Sans"/>
                          <a:sym typeface="Nunito Sans"/>
                        </a:rPr>
                        <a:t>Modelo Lineal</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a:spcBef>
                          <a:spcPts val="0"/>
                        </a:spcBef>
                        <a:spcAft>
                          <a:spcPts val="0"/>
                        </a:spcAft>
                        <a:buNone/>
                      </a:pPr>
                      <a:r>
                        <a:rPr lang="en" sz="1100" smtClean="0">
                          <a:solidFill>
                            <a:srgbClr val="666666"/>
                          </a:solidFill>
                          <a:latin typeface="Nunito Sans"/>
                          <a:ea typeface="Nunito Sans"/>
                          <a:cs typeface="Nunito Sans"/>
                          <a:sym typeface="Nunito Sans"/>
                        </a:rPr>
                        <a:t>Modelo Lineal Generalizado*</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a:spcBef>
                          <a:spcPts val="0"/>
                        </a:spcBef>
                        <a:spcAft>
                          <a:spcPts val="0"/>
                        </a:spcAft>
                        <a:buNone/>
                      </a:pPr>
                      <a:r>
                        <a:rPr lang="en" sz="1100" smtClean="0">
                          <a:solidFill>
                            <a:srgbClr val="666666"/>
                          </a:solidFill>
                          <a:latin typeface="Nunito Sans"/>
                          <a:ea typeface="Nunito Sans"/>
                          <a:cs typeface="Nunito Sans"/>
                          <a:sym typeface="Nunito Sans"/>
                        </a:rPr>
                        <a:t>Árbol de Decisión</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a:spcBef>
                          <a:spcPts val="0"/>
                        </a:spcBef>
                        <a:spcAft>
                          <a:spcPts val="0"/>
                        </a:spcAft>
                        <a:buNone/>
                      </a:pPr>
                      <a:r>
                        <a:rPr lang="es-ES" sz="1100" smtClean="0">
                          <a:solidFill>
                            <a:srgbClr val="666666"/>
                          </a:solidFill>
                          <a:latin typeface="Nunito Sans"/>
                          <a:ea typeface="Nunito Sans"/>
                          <a:cs typeface="Nunito Sans"/>
                          <a:sym typeface="Nunito Sans"/>
                        </a:rPr>
                        <a:t>Random</a:t>
                      </a:r>
                      <a:r>
                        <a:rPr lang="es-ES" sz="1100" baseline="0" smtClean="0">
                          <a:solidFill>
                            <a:srgbClr val="666666"/>
                          </a:solidFill>
                          <a:latin typeface="Nunito Sans"/>
                          <a:ea typeface="Nunito Sans"/>
                          <a:cs typeface="Nunito Sans"/>
                          <a:sym typeface="Nunito Sans"/>
                        </a:rPr>
                        <a:t> Forest</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F3F3F3"/>
                    </a:solidFill>
                  </a:tcPr>
                </a:tc>
                <a:tc>
                  <a:txBody>
                    <a:bodyPr/>
                    <a:lstStyle/>
                    <a:p>
                      <a:pPr marL="0" lvl="0" indent="0" algn="ctr">
                        <a:spcBef>
                          <a:spcPts val="0"/>
                        </a:spcBef>
                        <a:spcAft>
                          <a:spcPts val="0"/>
                        </a:spcAft>
                        <a:buNone/>
                      </a:pPr>
                      <a:r>
                        <a:rPr lang="es-ES" sz="1100" smtClean="0">
                          <a:solidFill>
                            <a:srgbClr val="666666"/>
                          </a:solidFill>
                          <a:latin typeface="Nunito Sans"/>
                          <a:ea typeface="Nunito Sans"/>
                          <a:cs typeface="Nunito Sans"/>
                          <a:sym typeface="Nunito Sans"/>
                        </a:rPr>
                        <a:t>SVM</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F3F3F3"/>
                    </a:solidFill>
                  </a:tcPr>
                </a:tc>
                <a:tc>
                  <a:txBody>
                    <a:bodyPr/>
                    <a:lstStyle/>
                    <a:p>
                      <a:pPr marL="0" lvl="0" indent="0" algn="ctr">
                        <a:spcBef>
                          <a:spcPts val="0"/>
                        </a:spcBef>
                        <a:spcAft>
                          <a:spcPts val="0"/>
                        </a:spcAft>
                        <a:buNone/>
                      </a:pPr>
                      <a:r>
                        <a:rPr lang="es-ES" sz="1100" smtClean="0">
                          <a:solidFill>
                            <a:srgbClr val="666666"/>
                          </a:solidFill>
                          <a:latin typeface="Nunito Sans"/>
                          <a:ea typeface="Nunito Sans"/>
                          <a:cs typeface="Nunito Sans"/>
                          <a:sym typeface="Nunito Sans"/>
                        </a:rPr>
                        <a:t>XGBoost**</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F3F3F3"/>
                    </a:solidFill>
                  </a:tcPr>
                </a:tc>
              </a:tr>
              <a:tr h="603200">
                <a:tc>
                  <a:txBody>
                    <a:bodyPr/>
                    <a:lstStyle/>
                    <a:p>
                      <a:pPr marL="0" lvl="0" indent="0" algn="r">
                        <a:spcBef>
                          <a:spcPts val="0"/>
                        </a:spcBef>
                        <a:spcAft>
                          <a:spcPts val="0"/>
                        </a:spcAft>
                        <a:buNone/>
                      </a:pPr>
                      <a:r>
                        <a:rPr lang="en" sz="1100" smtClean="0">
                          <a:solidFill>
                            <a:srgbClr val="666666"/>
                          </a:solidFill>
                          <a:latin typeface="Nunito Sans"/>
                          <a:ea typeface="Nunito Sans"/>
                          <a:cs typeface="Nunito Sans"/>
                          <a:sym typeface="Nunito Sans"/>
                        </a:rPr>
                        <a:t>MAE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a:spcBef>
                          <a:spcPts val="0"/>
                        </a:spcBef>
                        <a:spcAft>
                          <a:spcPts val="0"/>
                        </a:spcAft>
                        <a:buNone/>
                      </a:pPr>
                      <a:r>
                        <a:rPr lang="es-ES" sz="1050" b="1" smtClean="0">
                          <a:solidFill>
                            <a:srgbClr val="F67031"/>
                          </a:solidFill>
                          <a:latin typeface="Nunito Sans"/>
                          <a:ea typeface="Nunito Sans"/>
                          <a:cs typeface="Nunito Sans"/>
                          <a:sym typeface="Nunito Sans"/>
                        </a:rPr>
                        <a:t>5911.06</a:t>
                      </a:r>
                      <a:endParaRPr sz="1050"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a:spcBef>
                          <a:spcPts val="0"/>
                        </a:spcBef>
                        <a:spcAft>
                          <a:spcPts val="0"/>
                        </a:spcAft>
                        <a:buNone/>
                      </a:pPr>
                      <a:r>
                        <a:rPr lang="es-ES" sz="1050" b="1" smtClean="0">
                          <a:solidFill>
                            <a:srgbClr val="F67031"/>
                          </a:solidFill>
                          <a:latin typeface="Nunito Sans"/>
                          <a:ea typeface="Nunito Sans"/>
                          <a:cs typeface="Nunito Sans"/>
                          <a:sym typeface="Nunito Sans"/>
                        </a:rPr>
                        <a:t>No </a:t>
                      </a:r>
                    </a:p>
                    <a:p>
                      <a:pPr marL="0" lvl="0" indent="0" algn="ctr">
                        <a:spcBef>
                          <a:spcPts val="0"/>
                        </a:spcBef>
                        <a:spcAft>
                          <a:spcPts val="0"/>
                        </a:spcAft>
                        <a:buNone/>
                      </a:pPr>
                      <a:r>
                        <a:rPr lang="es-ES" sz="1050" b="1" smtClean="0">
                          <a:solidFill>
                            <a:srgbClr val="F67031"/>
                          </a:solidFill>
                          <a:latin typeface="Nunito Sans"/>
                          <a:ea typeface="Nunito Sans"/>
                          <a:cs typeface="Nunito Sans"/>
                          <a:sym typeface="Nunito Sans"/>
                        </a:rPr>
                        <a:t>Converge</a:t>
                      </a:r>
                      <a:endParaRPr sz="1050"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a:spcBef>
                          <a:spcPts val="0"/>
                        </a:spcBef>
                        <a:spcAft>
                          <a:spcPts val="0"/>
                        </a:spcAft>
                        <a:buNone/>
                      </a:pPr>
                      <a:r>
                        <a:rPr lang="es-ES" sz="1050" b="1" smtClean="0">
                          <a:solidFill>
                            <a:srgbClr val="F67031"/>
                          </a:solidFill>
                          <a:latin typeface="Nunito Sans"/>
                          <a:ea typeface="Nunito Sans"/>
                          <a:cs typeface="Nunito Sans"/>
                          <a:sym typeface="Nunito Sans"/>
                        </a:rPr>
                        <a:t>6420.97</a:t>
                      </a:r>
                      <a:endParaRPr sz="1050"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a:spcBef>
                          <a:spcPts val="0"/>
                        </a:spcBef>
                        <a:spcAft>
                          <a:spcPts val="0"/>
                        </a:spcAft>
                        <a:buNone/>
                      </a:pPr>
                      <a:r>
                        <a:rPr lang="es-ES" sz="1050" b="1" smtClean="0">
                          <a:solidFill>
                            <a:srgbClr val="F67031"/>
                          </a:solidFill>
                          <a:latin typeface="Nunito Sans"/>
                          <a:ea typeface="Nunito Sans"/>
                          <a:cs typeface="Nunito Sans"/>
                          <a:sym typeface="Nunito Sans"/>
                        </a:rPr>
                        <a:t>4584.76</a:t>
                      </a:r>
                      <a:endParaRPr sz="1050"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050" b="1" smtClean="0">
                          <a:solidFill>
                            <a:srgbClr val="F67031"/>
                          </a:solidFill>
                          <a:latin typeface="Nunito Sans"/>
                          <a:ea typeface="Nunito Sans"/>
                          <a:cs typeface="Nunito Sans"/>
                          <a:sym typeface="Nunito Sans"/>
                        </a:rPr>
                        <a:t>No Converge</a:t>
                      </a: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lvl="0" indent="0" algn="ctr">
                        <a:spcBef>
                          <a:spcPts val="0"/>
                        </a:spcBef>
                        <a:spcAft>
                          <a:spcPts val="0"/>
                        </a:spcAft>
                        <a:buNone/>
                      </a:pPr>
                      <a:r>
                        <a:rPr lang="es-ES" sz="1050" b="1" smtClean="0">
                          <a:solidFill>
                            <a:srgbClr val="F67031"/>
                          </a:solidFill>
                          <a:latin typeface="Nunito Sans"/>
                          <a:ea typeface="Nunito Sans"/>
                          <a:cs typeface="Nunito Sans"/>
                          <a:sym typeface="Nunito Sans"/>
                        </a:rPr>
                        <a:t>4334.75</a:t>
                      </a:r>
                      <a:endParaRPr sz="1050"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r>
              <a:tr h="603200">
                <a:tc>
                  <a:txBody>
                    <a:bodyPr/>
                    <a:lstStyle/>
                    <a:p>
                      <a:pPr marL="0" lvl="0" indent="0" algn="r">
                        <a:spcBef>
                          <a:spcPts val="0"/>
                        </a:spcBef>
                        <a:spcAft>
                          <a:spcPts val="0"/>
                        </a:spcAft>
                        <a:buNone/>
                      </a:pPr>
                      <a:r>
                        <a:rPr lang="en" sz="1100" smtClean="0">
                          <a:solidFill>
                            <a:srgbClr val="666666"/>
                          </a:solidFill>
                          <a:latin typeface="Nunito Sans"/>
                          <a:ea typeface="Nunito Sans"/>
                          <a:cs typeface="Nunito Sans"/>
                          <a:sym typeface="Nunito Sans"/>
                        </a:rPr>
                        <a:t>RMSE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a:spcBef>
                          <a:spcPts val="0"/>
                        </a:spcBef>
                        <a:spcAft>
                          <a:spcPts val="0"/>
                        </a:spcAft>
                        <a:buNone/>
                      </a:pPr>
                      <a:r>
                        <a:rPr lang="es-ES" sz="1050" b="1" smtClean="0">
                          <a:solidFill>
                            <a:srgbClr val="F67031"/>
                          </a:solidFill>
                          <a:latin typeface="Nunito Sans"/>
                          <a:ea typeface="Nunito Sans"/>
                          <a:cs typeface="Nunito Sans"/>
                          <a:sym typeface="Nunito Sans"/>
                        </a:rPr>
                        <a:t>31376</a:t>
                      </a:r>
                      <a:endParaRPr sz="1050"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050" b="1" smtClean="0">
                          <a:solidFill>
                            <a:srgbClr val="F67031"/>
                          </a:solidFill>
                          <a:latin typeface="Nunito Sans"/>
                          <a:ea typeface="Nunito Sans"/>
                          <a:cs typeface="Nunito Sans"/>
                          <a:sym typeface="Nunito Sans"/>
                        </a:rPr>
                        <a:t>No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050" b="1" smtClean="0">
                          <a:solidFill>
                            <a:srgbClr val="F67031"/>
                          </a:solidFill>
                          <a:latin typeface="Nunito Sans"/>
                          <a:ea typeface="Nunito Sans"/>
                          <a:cs typeface="Nunito Sans"/>
                          <a:sym typeface="Nunito Sans"/>
                        </a:rPr>
                        <a:t>Converge</a:t>
                      </a: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a:spcBef>
                          <a:spcPts val="0"/>
                        </a:spcBef>
                        <a:spcAft>
                          <a:spcPts val="0"/>
                        </a:spcAft>
                        <a:buNone/>
                      </a:pPr>
                      <a:r>
                        <a:rPr lang="es-ES" sz="1050" b="1" smtClean="0">
                          <a:solidFill>
                            <a:srgbClr val="F67031"/>
                          </a:solidFill>
                          <a:latin typeface="Nunito Sans"/>
                          <a:ea typeface="Nunito Sans"/>
                          <a:cs typeface="Nunito Sans"/>
                          <a:sym typeface="Nunito Sans"/>
                        </a:rPr>
                        <a:t>31951.09</a:t>
                      </a:r>
                      <a:endParaRPr sz="1050"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a:spcBef>
                          <a:spcPts val="0"/>
                        </a:spcBef>
                        <a:spcAft>
                          <a:spcPts val="0"/>
                        </a:spcAft>
                        <a:buNone/>
                      </a:pPr>
                      <a:r>
                        <a:rPr lang="es-ES" sz="1050" b="1" smtClean="0">
                          <a:solidFill>
                            <a:srgbClr val="F67031"/>
                          </a:solidFill>
                          <a:latin typeface="Nunito Sans"/>
                          <a:ea typeface="Nunito Sans"/>
                          <a:cs typeface="Nunito Sans"/>
                          <a:sym typeface="Nunito Sans"/>
                        </a:rPr>
                        <a:t>29763.76</a:t>
                      </a:r>
                      <a:endParaRPr sz="1050"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F3F3F3"/>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050" b="1" smtClean="0">
                          <a:solidFill>
                            <a:srgbClr val="F67031"/>
                          </a:solidFill>
                          <a:latin typeface="Nunito Sans"/>
                          <a:ea typeface="Nunito Sans"/>
                          <a:cs typeface="Nunito Sans"/>
                          <a:sym typeface="Nunito Sans"/>
                        </a:rPr>
                        <a:t>No Converge</a:t>
                      </a: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F3F3F3"/>
                    </a:solidFill>
                  </a:tcPr>
                </a:tc>
                <a:tc>
                  <a:txBody>
                    <a:bodyPr/>
                    <a:lstStyle/>
                    <a:p>
                      <a:pPr marL="0" lvl="0" indent="0" algn="ctr">
                        <a:spcBef>
                          <a:spcPts val="0"/>
                        </a:spcBef>
                        <a:spcAft>
                          <a:spcPts val="0"/>
                        </a:spcAft>
                        <a:buNone/>
                      </a:pPr>
                      <a:r>
                        <a:rPr lang="es-ES" sz="1050" b="1" smtClean="0">
                          <a:solidFill>
                            <a:srgbClr val="F67031"/>
                          </a:solidFill>
                          <a:latin typeface="Nunito Sans"/>
                          <a:ea typeface="Nunito Sans"/>
                          <a:cs typeface="Nunito Sans"/>
                          <a:sym typeface="Nunito Sans"/>
                        </a:rPr>
                        <a:t>30043.2</a:t>
                      </a:r>
                      <a:endParaRPr sz="1050"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F3F3F3"/>
                    </a:solidFill>
                  </a:tcPr>
                </a:tc>
              </a:tr>
            </a:tbl>
          </a:graphicData>
        </a:graphic>
      </p:graphicFrame>
      <p:sp>
        <p:nvSpPr>
          <p:cNvPr id="310" name="Shape 310"/>
          <p:cNvSpPr txBox="1">
            <a:spLocks noGrp="1"/>
          </p:cNvSpPr>
          <p:nvPr>
            <p:ph type="body" idx="1"/>
          </p:nvPr>
        </p:nvSpPr>
        <p:spPr>
          <a:xfrm>
            <a:off x="3073781" y="785222"/>
            <a:ext cx="5596200" cy="1246633"/>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r>
              <a:rPr lang="en" sz="1100" smtClean="0"/>
              <a:t>Se han calculado los Errores Medios Absolutos (MAE) y la Raíz de los Errores Cuadráticos Medios (RMSE) de los distintos modelos entrenados. Se ha realizado Cross-Validation para ajustar los hiperparámetros. El sobreajuste del XGBoost ha sido controlado mediante la monitorización del error en el test, obligando al modelo a parar de entrenar cuando éste dejase de disminuir.</a:t>
            </a:r>
            <a:endParaRPr sz="1100"/>
          </a:p>
        </p:txBody>
      </p:sp>
      <mc:AlternateContent xmlns:mc="http://schemas.openxmlformats.org/markup-compatibility/2006" xmlns:a14="http://schemas.microsoft.com/office/drawing/2010/main">
        <mc:Choice Requires="a14">
          <p:sp>
            <p:nvSpPr>
              <p:cNvPr id="3" name="CuadroTexto 2"/>
              <p:cNvSpPr txBox="1"/>
              <p:nvPr/>
            </p:nvSpPr>
            <p:spPr>
              <a:xfrm>
                <a:off x="6069113" y="4081578"/>
                <a:ext cx="2141612" cy="838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1" i="1" smtClean="0">
                          <a:solidFill>
                            <a:schemeClr val="tx2">
                              <a:lumMod val="50000"/>
                            </a:schemeClr>
                          </a:solidFill>
                          <a:latin typeface="Cambria Math" panose="02040503050406030204" pitchFamily="18" charset="0"/>
                        </a:rPr>
                        <m:t>𝑹𝑴𝑺𝑬</m:t>
                      </m:r>
                      <m:r>
                        <a:rPr lang="es-ES" b="1" i="1" smtClean="0">
                          <a:solidFill>
                            <a:schemeClr val="tx2">
                              <a:lumMod val="50000"/>
                            </a:schemeClr>
                          </a:solidFill>
                          <a:latin typeface="Cambria Math" panose="02040503050406030204" pitchFamily="18" charset="0"/>
                        </a:rPr>
                        <m:t>=</m:t>
                      </m:r>
                      <m:rad>
                        <m:radPr>
                          <m:degHide m:val="on"/>
                          <m:ctrlPr>
                            <a:rPr lang="es-ES" b="1" i="1" smtClean="0">
                              <a:solidFill>
                                <a:schemeClr val="tx2">
                                  <a:lumMod val="50000"/>
                                </a:schemeClr>
                              </a:solidFill>
                              <a:latin typeface="Cambria Math" panose="02040503050406030204" pitchFamily="18" charset="0"/>
                            </a:rPr>
                          </m:ctrlPr>
                        </m:radPr>
                        <m:deg/>
                        <m:e>
                          <m:f>
                            <m:fPr>
                              <m:ctrlPr>
                                <a:rPr lang="es-ES" b="1" i="1">
                                  <a:solidFill>
                                    <a:schemeClr val="tx2">
                                      <a:lumMod val="50000"/>
                                    </a:schemeClr>
                                  </a:solidFill>
                                  <a:latin typeface="Cambria Math" panose="02040503050406030204" pitchFamily="18" charset="0"/>
                                </a:rPr>
                              </m:ctrlPr>
                            </m:fPr>
                            <m:num>
                              <m:r>
                                <a:rPr lang="es-ES" b="1" i="1">
                                  <a:solidFill>
                                    <a:schemeClr val="tx2">
                                      <a:lumMod val="50000"/>
                                    </a:schemeClr>
                                  </a:solidFill>
                                  <a:latin typeface="Cambria Math" panose="02040503050406030204" pitchFamily="18" charset="0"/>
                                </a:rPr>
                                <m:t>𝟏</m:t>
                              </m:r>
                            </m:num>
                            <m:den>
                              <m:r>
                                <a:rPr lang="es-ES" b="1" i="1">
                                  <a:solidFill>
                                    <a:schemeClr val="tx2">
                                      <a:lumMod val="50000"/>
                                    </a:schemeClr>
                                  </a:solidFill>
                                  <a:latin typeface="Cambria Math" panose="02040503050406030204" pitchFamily="18" charset="0"/>
                                </a:rPr>
                                <m:t>𝒏</m:t>
                              </m:r>
                            </m:den>
                          </m:f>
                          <m:r>
                            <a:rPr lang="es-ES" b="1" i="1">
                              <a:solidFill>
                                <a:schemeClr val="tx2">
                                  <a:lumMod val="50000"/>
                                </a:schemeClr>
                              </a:solidFill>
                              <a:latin typeface="Cambria Math" panose="02040503050406030204" pitchFamily="18" charset="0"/>
                            </a:rPr>
                            <m:t> </m:t>
                          </m:r>
                          <m:nary>
                            <m:naryPr>
                              <m:chr m:val="∑"/>
                              <m:ctrlPr>
                                <a:rPr lang="es-ES" b="1" i="1">
                                  <a:solidFill>
                                    <a:schemeClr val="tx2">
                                      <a:lumMod val="50000"/>
                                    </a:schemeClr>
                                  </a:solidFill>
                                  <a:latin typeface="Cambria Math" panose="02040503050406030204" pitchFamily="18" charset="0"/>
                                </a:rPr>
                              </m:ctrlPr>
                            </m:naryPr>
                            <m:sub>
                              <m:r>
                                <m:rPr>
                                  <m:brk m:alnAt="23"/>
                                </m:rPr>
                                <a:rPr lang="es-ES" b="1" i="1">
                                  <a:solidFill>
                                    <a:schemeClr val="tx2">
                                      <a:lumMod val="50000"/>
                                    </a:schemeClr>
                                  </a:solidFill>
                                  <a:latin typeface="Cambria Math" panose="02040503050406030204" pitchFamily="18" charset="0"/>
                                </a:rPr>
                                <m:t>𝒊</m:t>
                              </m:r>
                              <m:r>
                                <a:rPr lang="es-ES" b="1" i="1">
                                  <a:solidFill>
                                    <a:schemeClr val="tx2">
                                      <a:lumMod val="50000"/>
                                    </a:schemeClr>
                                  </a:solidFill>
                                  <a:latin typeface="Cambria Math" panose="02040503050406030204" pitchFamily="18" charset="0"/>
                                </a:rPr>
                                <m:t>=</m:t>
                              </m:r>
                              <m:r>
                                <a:rPr lang="es-ES" b="1" i="1">
                                  <a:solidFill>
                                    <a:schemeClr val="tx2">
                                      <a:lumMod val="50000"/>
                                    </a:schemeClr>
                                  </a:solidFill>
                                  <a:latin typeface="Cambria Math" panose="02040503050406030204" pitchFamily="18" charset="0"/>
                                </a:rPr>
                                <m:t>𝟏</m:t>
                              </m:r>
                            </m:sub>
                            <m:sup>
                              <m:r>
                                <a:rPr lang="es-ES" b="1" i="1">
                                  <a:solidFill>
                                    <a:schemeClr val="tx2">
                                      <a:lumMod val="50000"/>
                                    </a:schemeClr>
                                  </a:solidFill>
                                  <a:latin typeface="Cambria Math" panose="02040503050406030204" pitchFamily="18" charset="0"/>
                                </a:rPr>
                                <m:t>𝒏</m:t>
                              </m:r>
                            </m:sup>
                            <m:e>
                              <m:sSup>
                                <m:sSupPr>
                                  <m:ctrlPr>
                                    <a:rPr lang="es-ES" b="1" i="1">
                                      <a:solidFill>
                                        <a:schemeClr val="tx2">
                                          <a:lumMod val="50000"/>
                                        </a:schemeClr>
                                      </a:solidFill>
                                      <a:latin typeface="Cambria Math" panose="02040503050406030204" pitchFamily="18" charset="0"/>
                                    </a:rPr>
                                  </m:ctrlPr>
                                </m:sSupPr>
                                <m:e>
                                  <m:d>
                                    <m:dPr>
                                      <m:ctrlPr>
                                        <a:rPr lang="es-ES" b="1" i="1">
                                          <a:solidFill>
                                            <a:schemeClr val="tx2">
                                              <a:lumMod val="50000"/>
                                            </a:schemeClr>
                                          </a:solidFill>
                                          <a:latin typeface="Cambria Math" panose="02040503050406030204" pitchFamily="18" charset="0"/>
                                        </a:rPr>
                                      </m:ctrlPr>
                                    </m:dPr>
                                    <m:e>
                                      <m:sSubSup>
                                        <m:sSubSupPr>
                                          <m:ctrlPr>
                                            <a:rPr lang="es-ES" b="1" i="1">
                                              <a:solidFill>
                                                <a:schemeClr val="tx2">
                                                  <a:lumMod val="50000"/>
                                                </a:schemeClr>
                                              </a:solidFill>
                                              <a:latin typeface="Cambria Math" panose="02040503050406030204" pitchFamily="18" charset="0"/>
                                            </a:rPr>
                                          </m:ctrlPr>
                                        </m:sSubSupPr>
                                        <m:e>
                                          <m:r>
                                            <a:rPr lang="es-ES" b="1" i="1">
                                              <a:solidFill>
                                                <a:schemeClr val="tx2">
                                                  <a:lumMod val="50000"/>
                                                </a:schemeClr>
                                              </a:solidFill>
                                              <a:latin typeface="Cambria Math" panose="02040503050406030204" pitchFamily="18" charset="0"/>
                                            </a:rPr>
                                            <m:t>𝒀</m:t>
                                          </m:r>
                                        </m:e>
                                        <m:sub>
                                          <m:r>
                                            <a:rPr lang="es-ES" b="1" i="1">
                                              <a:solidFill>
                                                <a:schemeClr val="tx2">
                                                  <a:lumMod val="50000"/>
                                                </a:schemeClr>
                                              </a:solidFill>
                                              <a:latin typeface="Cambria Math" panose="02040503050406030204" pitchFamily="18" charset="0"/>
                                            </a:rPr>
                                            <m:t>𝒊</m:t>
                                          </m:r>
                                        </m:sub>
                                        <m:sup>
                                          <m:r>
                                            <a:rPr lang="es-ES" b="1" i="1">
                                              <a:solidFill>
                                                <a:schemeClr val="tx2">
                                                  <a:lumMod val="50000"/>
                                                </a:schemeClr>
                                              </a:solidFill>
                                              <a:latin typeface="Cambria Math" panose="02040503050406030204" pitchFamily="18" charset="0"/>
                                            </a:rPr>
                                            <m:t>′</m:t>
                                          </m:r>
                                        </m:sup>
                                      </m:sSubSup>
                                      <m:r>
                                        <a:rPr lang="es-ES" b="1" i="1">
                                          <a:solidFill>
                                            <a:schemeClr val="tx2">
                                              <a:lumMod val="50000"/>
                                            </a:schemeClr>
                                          </a:solidFill>
                                          <a:latin typeface="Cambria Math" panose="02040503050406030204" pitchFamily="18" charset="0"/>
                                        </a:rPr>
                                        <m:t>−</m:t>
                                      </m:r>
                                      <m:sSub>
                                        <m:sSubPr>
                                          <m:ctrlPr>
                                            <a:rPr lang="es-ES" b="1" i="1">
                                              <a:solidFill>
                                                <a:schemeClr val="tx2">
                                                  <a:lumMod val="50000"/>
                                                </a:schemeClr>
                                              </a:solidFill>
                                              <a:latin typeface="Cambria Math" panose="02040503050406030204" pitchFamily="18" charset="0"/>
                                            </a:rPr>
                                          </m:ctrlPr>
                                        </m:sSubPr>
                                        <m:e>
                                          <m:r>
                                            <a:rPr lang="es-ES" b="1" i="1">
                                              <a:solidFill>
                                                <a:schemeClr val="tx2">
                                                  <a:lumMod val="50000"/>
                                                </a:schemeClr>
                                              </a:solidFill>
                                              <a:latin typeface="Cambria Math" panose="02040503050406030204" pitchFamily="18" charset="0"/>
                                            </a:rPr>
                                            <m:t>𝒀</m:t>
                                          </m:r>
                                        </m:e>
                                        <m:sub>
                                          <m:r>
                                            <a:rPr lang="es-ES" b="1" i="1">
                                              <a:solidFill>
                                                <a:schemeClr val="tx2">
                                                  <a:lumMod val="50000"/>
                                                </a:schemeClr>
                                              </a:solidFill>
                                              <a:latin typeface="Cambria Math" panose="02040503050406030204" pitchFamily="18" charset="0"/>
                                            </a:rPr>
                                            <m:t>𝒊</m:t>
                                          </m:r>
                                        </m:sub>
                                      </m:sSub>
                                    </m:e>
                                  </m:d>
                                </m:e>
                                <m:sup>
                                  <m:r>
                                    <a:rPr lang="es-ES" b="1" i="1">
                                      <a:solidFill>
                                        <a:schemeClr val="tx2">
                                          <a:lumMod val="50000"/>
                                        </a:schemeClr>
                                      </a:solidFill>
                                      <a:latin typeface="Cambria Math" panose="02040503050406030204" pitchFamily="18" charset="0"/>
                                    </a:rPr>
                                    <m:t>𝟐</m:t>
                                  </m:r>
                                </m:sup>
                              </m:sSup>
                            </m:e>
                          </m:nary>
                        </m:e>
                      </m:rad>
                    </m:oMath>
                  </m:oMathPara>
                </a14:m>
                <a:endParaRPr lang="es-ES" b="1">
                  <a:solidFill>
                    <a:schemeClr val="tx2">
                      <a:lumMod val="50000"/>
                    </a:schemeClr>
                  </a:solidFill>
                </a:endParaRPr>
              </a:p>
            </p:txBody>
          </p:sp>
        </mc:Choice>
        <mc:Fallback xmlns="">
          <p:sp>
            <p:nvSpPr>
              <p:cNvPr id="3" name="CuadroTexto 2"/>
              <p:cNvSpPr txBox="1">
                <a:spLocks noRot="1" noChangeAspect="1" noMove="1" noResize="1" noEditPoints="1" noAdjustHandles="1" noChangeArrowheads="1" noChangeShapeType="1" noTextEdit="1"/>
              </p:cNvSpPr>
              <p:nvPr/>
            </p:nvSpPr>
            <p:spPr>
              <a:xfrm>
                <a:off x="6069113" y="4081578"/>
                <a:ext cx="2141612" cy="838178"/>
              </a:xfrm>
              <a:prstGeom prst="rect">
                <a:avLst/>
              </a:prstGeom>
              <a:blipFill rotWithShape="0">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CuadroTexto 10"/>
              <p:cNvSpPr txBox="1"/>
              <p:nvPr/>
            </p:nvSpPr>
            <p:spPr>
              <a:xfrm>
                <a:off x="3694482" y="4298544"/>
                <a:ext cx="1726947" cy="4237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1" i="1" smtClean="0">
                          <a:solidFill>
                            <a:schemeClr val="tx2">
                              <a:lumMod val="50000"/>
                            </a:schemeClr>
                          </a:solidFill>
                          <a:latin typeface="Cambria Math" panose="02040503050406030204" pitchFamily="18" charset="0"/>
                        </a:rPr>
                        <m:t>𝑴𝑨𝑬</m:t>
                      </m:r>
                      <m:r>
                        <a:rPr lang="es-ES" b="1" i="1" smtClean="0">
                          <a:solidFill>
                            <a:schemeClr val="tx2">
                              <a:lumMod val="50000"/>
                            </a:schemeClr>
                          </a:solidFill>
                          <a:latin typeface="Cambria Math" panose="02040503050406030204" pitchFamily="18" charset="0"/>
                        </a:rPr>
                        <m:t>=</m:t>
                      </m:r>
                      <m:f>
                        <m:fPr>
                          <m:ctrlPr>
                            <a:rPr lang="es-ES" b="1" i="1">
                              <a:solidFill>
                                <a:schemeClr val="tx2">
                                  <a:lumMod val="50000"/>
                                </a:schemeClr>
                              </a:solidFill>
                              <a:latin typeface="Cambria Math" panose="02040503050406030204" pitchFamily="18" charset="0"/>
                            </a:rPr>
                          </m:ctrlPr>
                        </m:fPr>
                        <m:num>
                          <m:nary>
                            <m:naryPr>
                              <m:chr m:val="∑"/>
                              <m:ctrlPr>
                                <a:rPr lang="es-ES" b="1" i="1">
                                  <a:solidFill>
                                    <a:schemeClr val="tx2">
                                      <a:lumMod val="50000"/>
                                    </a:schemeClr>
                                  </a:solidFill>
                                  <a:latin typeface="Cambria Math" panose="02040503050406030204" pitchFamily="18" charset="0"/>
                                </a:rPr>
                              </m:ctrlPr>
                            </m:naryPr>
                            <m:sub>
                              <m:r>
                                <m:rPr>
                                  <m:brk m:alnAt="23"/>
                                </m:rPr>
                                <a:rPr lang="es-ES" b="1" i="1">
                                  <a:solidFill>
                                    <a:schemeClr val="tx2">
                                      <a:lumMod val="50000"/>
                                    </a:schemeClr>
                                  </a:solidFill>
                                  <a:latin typeface="Cambria Math" panose="02040503050406030204" pitchFamily="18" charset="0"/>
                                </a:rPr>
                                <m:t>𝒊</m:t>
                              </m:r>
                              <m:r>
                                <a:rPr lang="es-ES" b="1" i="1">
                                  <a:solidFill>
                                    <a:schemeClr val="tx2">
                                      <a:lumMod val="50000"/>
                                    </a:schemeClr>
                                  </a:solidFill>
                                  <a:latin typeface="Cambria Math" panose="02040503050406030204" pitchFamily="18" charset="0"/>
                                </a:rPr>
                                <m:t>=</m:t>
                              </m:r>
                              <m:r>
                                <a:rPr lang="es-ES" b="1" i="1">
                                  <a:solidFill>
                                    <a:schemeClr val="tx2">
                                      <a:lumMod val="50000"/>
                                    </a:schemeClr>
                                  </a:solidFill>
                                  <a:latin typeface="Cambria Math" panose="02040503050406030204" pitchFamily="18" charset="0"/>
                                </a:rPr>
                                <m:t>𝟏</m:t>
                              </m:r>
                            </m:sub>
                            <m:sup>
                              <m:r>
                                <a:rPr lang="es-ES" b="1" i="1">
                                  <a:solidFill>
                                    <a:schemeClr val="tx2">
                                      <a:lumMod val="50000"/>
                                    </a:schemeClr>
                                  </a:solidFill>
                                  <a:latin typeface="Cambria Math" panose="02040503050406030204" pitchFamily="18" charset="0"/>
                                </a:rPr>
                                <m:t>𝒏</m:t>
                              </m:r>
                            </m:sup>
                            <m:e>
                              <m:r>
                                <a:rPr lang="es-ES" b="1" i="1" smtClean="0">
                                  <a:solidFill>
                                    <a:schemeClr val="tx2">
                                      <a:lumMod val="50000"/>
                                    </a:schemeClr>
                                  </a:solidFill>
                                  <a:latin typeface="Cambria Math" panose="02040503050406030204" pitchFamily="18" charset="0"/>
                                </a:rPr>
                                <m:t>|</m:t>
                              </m:r>
                              <m:sSubSup>
                                <m:sSubSupPr>
                                  <m:ctrlPr>
                                    <a:rPr lang="es-ES" b="1" i="1" smtClean="0">
                                      <a:solidFill>
                                        <a:schemeClr val="tx2">
                                          <a:lumMod val="50000"/>
                                        </a:schemeClr>
                                      </a:solidFill>
                                      <a:latin typeface="Cambria Math" panose="02040503050406030204" pitchFamily="18" charset="0"/>
                                    </a:rPr>
                                  </m:ctrlPr>
                                </m:sSubSupPr>
                                <m:e>
                                  <m:r>
                                    <a:rPr lang="es-ES" b="1" i="1" smtClean="0">
                                      <a:solidFill>
                                        <a:schemeClr val="tx2">
                                          <a:lumMod val="50000"/>
                                        </a:schemeClr>
                                      </a:solidFill>
                                      <a:latin typeface="Cambria Math" panose="02040503050406030204" pitchFamily="18" charset="0"/>
                                    </a:rPr>
                                    <m:t>𝒀</m:t>
                                  </m:r>
                                </m:e>
                                <m:sub>
                                  <m:r>
                                    <a:rPr lang="es-ES" b="1" i="1" smtClean="0">
                                      <a:solidFill>
                                        <a:schemeClr val="tx2">
                                          <a:lumMod val="50000"/>
                                        </a:schemeClr>
                                      </a:solidFill>
                                      <a:latin typeface="Cambria Math" panose="02040503050406030204" pitchFamily="18" charset="0"/>
                                    </a:rPr>
                                    <m:t>𝒊</m:t>
                                  </m:r>
                                </m:sub>
                                <m:sup>
                                  <m:r>
                                    <a:rPr lang="es-ES" b="1" i="1" smtClean="0">
                                      <a:solidFill>
                                        <a:schemeClr val="tx2">
                                          <a:lumMod val="50000"/>
                                        </a:schemeClr>
                                      </a:solidFill>
                                      <a:latin typeface="Cambria Math" panose="02040503050406030204" pitchFamily="18" charset="0"/>
                                    </a:rPr>
                                    <m:t>′</m:t>
                                  </m:r>
                                </m:sup>
                              </m:sSubSup>
                              <m:r>
                                <a:rPr lang="es-ES" b="1" i="1" smtClean="0">
                                  <a:solidFill>
                                    <a:schemeClr val="tx2">
                                      <a:lumMod val="50000"/>
                                    </a:schemeClr>
                                  </a:solidFill>
                                  <a:latin typeface="Cambria Math" panose="02040503050406030204" pitchFamily="18" charset="0"/>
                                </a:rPr>
                                <m:t>−</m:t>
                              </m:r>
                              <m:sSub>
                                <m:sSubPr>
                                  <m:ctrlPr>
                                    <a:rPr lang="es-ES" b="1" i="1" smtClean="0">
                                      <a:solidFill>
                                        <a:schemeClr val="tx2">
                                          <a:lumMod val="50000"/>
                                        </a:schemeClr>
                                      </a:solidFill>
                                      <a:latin typeface="Cambria Math" panose="02040503050406030204" pitchFamily="18" charset="0"/>
                                    </a:rPr>
                                  </m:ctrlPr>
                                </m:sSubPr>
                                <m:e>
                                  <m:r>
                                    <a:rPr lang="es-ES" b="1" i="1" smtClean="0">
                                      <a:solidFill>
                                        <a:schemeClr val="tx2">
                                          <a:lumMod val="50000"/>
                                        </a:schemeClr>
                                      </a:solidFill>
                                      <a:latin typeface="Cambria Math" panose="02040503050406030204" pitchFamily="18" charset="0"/>
                                    </a:rPr>
                                    <m:t>𝒀</m:t>
                                  </m:r>
                                </m:e>
                                <m:sub>
                                  <m:r>
                                    <a:rPr lang="es-ES" b="1" i="1" smtClean="0">
                                      <a:solidFill>
                                        <a:schemeClr val="tx2">
                                          <a:lumMod val="50000"/>
                                        </a:schemeClr>
                                      </a:solidFill>
                                      <a:latin typeface="Cambria Math" panose="02040503050406030204" pitchFamily="18" charset="0"/>
                                    </a:rPr>
                                    <m:t>𝒊</m:t>
                                  </m:r>
                                </m:sub>
                              </m:sSub>
                              <m:r>
                                <a:rPr lang="es-ES" b="1" i="1" smtClean="0">
                                  <a:solidFill>
                                    <a:schemeClr val="tx2">
                                      <a:lumMod val="50000"/>
                                    </a:schemeClr>
                                  </a:solidFill>
                                  <a:latin typeface="Cambria Math" panose="02040503050406030204" pitchFamily="18" charset="0"/>
                                </a:rPr>
                                <m:t>|</m:t>
                              </m:r>
                            </m:e>
                          </m:nary>
                        </m:num>
                        <m:den>
                          <m:r>
                            <a:rPr lang="es-ES" b="1" i="1">
                              <a:solidFill>
                                <a:schemeClr val="tx2">
                                  <a:lumMod val="50000"/>
                                </a:schemeClr>
                              </a:solidFill>
                              <a:latin typeface="Cambria Math" panose="02040503050406030204" pitchFamily="18" charset="0"/>
                            </a:rPr>
                            <m:t>𝒏</m:t>
                          </m:r>
                        </m:den>
                      </m:f>
                    </m:oMath>
                  </m:oMathPara>
                </a14:m>
                <a:endParaRPr lang="es-ES" b="1">
                  <a:solidFill>
                    <a:schemeClr val="tx2">
                      <a:lumMod val="50000"/>
                    </a:schemeClr>
                  </a:solidFill>
                </a:endParaRPr>
              </a:p>
            </p:txBody>
          </p:sp>
        </mc:Choice>
        <mc:Fallback xmlns="">
          <p:sp>
            <p:nvSpPr>
              <p:cNvPr id="11" name="CuadroTexto 10"/>
              <p:cNvSpPr txBox="1">
                <a:spLocks noRot="1" noChangeAspect="1" noMove="1" noResize="1" noEditPoints="1" noAdjustHandles="1" noChangeArrowheads="1" noChangeShapeType="1" noTextEdit="1"/>
              </p:cNvSpPr>
              <p:nvPr/>
            </p:nvSpPr>
            <p:spPr>
              <a:xfrm>
                <a:off x="3694482" y="4298544"/>
                <a:ext cx="1726947" cy="423706"/>
              </a:xfrm>
              <a:prstGeom prst="rect">
                <a:avLst/>
              </a:prstGeom>
              <a:blipFill rotWithShape="0">
                <a:blip r:embed="rId5"/>
                <a:stretch>
                  <a:fillRect l="-1767" t="-84286" r="-3180" b="-77143"/>
                </a:stretch>
              </a:blipFill>
            </p:spPr>
            <p:txBody>
              <a:bodyPr/>
              <a:lstStyle/>
              <a:p>
                <a:r>
                  <a:rPr lang="es-ES">
                    <a:noFill/>
                  </a:rPr>
                  <a:t> </a:t>
                </a:r>
              </a:p>
            </p:txBody>
          </p:sp>
        </mc:Fallback>
      </mc:AlternateContent>
      <p:sp>
        <p:nvSpPr>
          <p:cNvPr id="14" name="Shape 183"/>
          <p:cNvSpPr txBox="1">
            <a:spLocks/>
          </p:cNvSpPr>
          <p:nvPr/>
        </p:nvSpPr>
        <p:spPr>
          <a:xfrm>
            <a:off x="6722950" y="352317"/>
            <a:ext cx="2097593" cy="5142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buClr>
                <a:schemeClr val="dk1"/>
              </a:buClr>
              <a:buSzPts val="1100"/>
            </a:pPr>
            <a:r>
              <a:rPr lang="es-ES" sz="1600" b="1" smtClean="0">
                <a:solidFill>
                  <a:schemeClr val="tx2">
                    <a:lumMod val="75000"/>
                  </a:schemeClr>
                </a:solidFill>
                <a:latin typeface="Nunito Sans" panose="020B0604020202020204" charset="0"/>
              </a:rPr>
              <a:t>Resultados</a:t>
            </a:r>
            <a:endParaRPr lang="en-US" sz="1600" b="1">
              <a:solidFill>
                <a:schemeClr val="tx2">
                  <a:lumMod val="75000"/>
                </a:schemeClr>
              </a:solidFill>
            </a:endParaRPr>
          </a:p>
        </p:txBody>
      </p:sp>
      <p:pic>
        <p:nvPicPr>
          <p:cNvPr id="10" name="Picture 6" descr="Resultado de imagen de universitat de valencia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583" y="3612778"/>
            <a:ext cx="1040247" cy="7801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atathon Cajamar UniversityHack 20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447" y="4607592"/>
            <a:ext cx="1569560" cy="347825"/>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Shape 310"/>
          <p:cNvSpPr txBox="1">
            <a:spLocks/>
          </p:cNvSpPr>
          <p:nvPr/>
        </p:nvSpPr>
        <p:spPr>
          <a:xfrm>
            <a:off x="2894646" y="3724468"/>
            <a:ext cx="4241260" cy="4740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60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1pPr>
            <a:lvl2pPr marL="914400" marR="0" lvl="1"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2pPr>
            <a:lvl3pPr marL="1371600" marR="0" lvl="2"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3pPr>
            <a:lvl4pPr marL="1828800" marR="0" lvl="3"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4pPr>
            <a:lvl5pPr marL="2286000" marR="0" lvl="4"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5pPr>
            <a:lvl6pPr marL="2743200" marR="0" lvl="5"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6pPr>
            <a:lvl7pPr marL="3200400" marR="0" lvl="6"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7pPr>
            <a:lvl8pPr marL="3657600" marR="0" lvl="7"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8pPr>
            <a:lvl9pPr marL="4114800" marR="0" lvl="8"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9pPr>
          </a:lstStyle>
          <a:p>
            <a:pPr marL="0" indent="0" algn="just">
              <a:lnSpc>
                <a:spcPct val="100000"/>
              </a:lnSpc>
              <a:buFont typeface="Nunito Sans"/>
              <a:buNone/>
            </a:pPr>
            <a:r>
              <a:rPr lang="es-ES" sz="700" smtClean="0"/>
              <a:t>* Link Gamma             ** Objetivo: Regresión Gamma / Métrica de evaluación: MAE</a:t>
            </a:r>
            <a:endParaRPr lang="es-ES" sz="700"/>
          </a:p>
        </p:txBody>
      </p:sp>
    </p:spTree>
    <p:extLst>
      <p:ext uri="{BB962C8B-B14F-4D97-AF65-F5344CB8AC3E}">
        <p14:creationId xmlns:p14="http://schemas.microsoft.com/office/powerpoint/2010/main" val="3041999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ctrTitle" idx="4294967295"/>
          </p:nvPr>
        </p:nvSpPr>
        <p:spPr>
          <a:xfrm>
            <a:off x="685800" y="2802542"/>
            <a:ext cx="7772400" cy="115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7200" b="1" smtClean="0"/>
              <a:t>Las conclusiones</a:t>
            </a:r>
            <a:endParaRPr sz="7200" b="1"/>
          </a:p>
        </p:txBody>
      </p:sp>
      <p:sp>
        <p:nvSpPr>
          <p:cNvPr id="162" name="Shape 162"/>
          <p:cNvSpPr txBox="1">
            <a:spLocks noGrp="1"/>
          </p:cNvSpPr>
          <p:nvPr>
            <p:ph type="subTitle" idx="4294967295"/>
          </p:nvPr>
        </p:nvSpPr>
        <p:spPr>
          <a:xfrm>
            <a:off x="685800" y="3868754"/>
            <a:ext cx="7050741" cy="7848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mtClean="0">
                <a:solidFill>
                  <a:srgbClr val="FFFFFF"/>
                </a:solidFill>
              </a:rPr>
              <a:t>Qué se ha decidido a partir de los resultados</a:t>
            </a:r>
            <a:endParaRPr>
              <a:solidFill>
                <a:srgbClr val="FFFFFF"/>
              </a:solidFill>
            </a:endParaRPr>
          </a:p>
        </p:txBody>
      </p:sp>
      <p:grpSp>
        <p:nvGrpSpPr>
          <p:cNvPr id="163" name="Shape 163"/>
          <p:cNvGrpSpPr/>
          <p:nvPr/>
        </p:nvGrpSpPr>
        <p:grpSpPr>
          <a:xfrm>
            <a:off x="6791059" y="345962"/>
            <a:ext cx="1590883" cy="1590858"/>
            <a:chOff x="6643075" y="3664250"/>
            <a:chExt cx="407950" cy="407975"/>
          </a:xfrm>
        </p:grpSpPr>
        <p:sp>
          <p:nvSpPr>
            <p:cNvPr id="164" name="Shape 164"/>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Shape 165"/>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7" name="Shape 167"/>
          <p:cNvSpPr/>
          <p:nvPr/>
        </p:nvSpPr>
        <p:spPr>
          <a:xfrm rot="2825181">
            <a:off x="8131168" y="829972"/>
            <a:ext cx="654063" cy="654026"/>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p:nvPr/>
        </p:nvSpPr>
        <p:spPr>
          <a:xfrm>
            <a:off x="6410281" y="713293"/>
            <a:ext cx="248676" cy="237445"/>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p:nvPr/>
        </p:nvSpPr>
        <p:spPr>
          <a:xfrm rot="2697569">
            <a:off x="8048925" y="1928866"/>
            <a:ext cx="377468" cy="360421"/>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 name="Shape 173"/>
          <p:cNvSpPr/>
          <p:nvPr/>
        </p:nvSpPr>
        <p:spPr>
          <a:xfrm>
            <a:off x="8347545" y="1723093"/>
            <a:ext cx="151199" cy="144406"/>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Shape 174"/>
          <p:cNvSpPr/>
          <p:nvPr/>
        </p:nvSpPr>
        <p:spPr>
          <a:xfrm rot="1280187">
            <a:off x="6238008" y="1429475"/>
            <a:ext cx="151179" cy="144398"/>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 name="Rectángulo 1"/>
          <p:cNvSpPr/>
          <p:nvPr/>
        </p:nvSpPr>
        <p:spPr>
          <a:xfrm>
            <a:off x="7039740" y="260515"/>
            <a:ext cx="567583" cy="584775"/>
          </a:xfrm>
          <a:prstGeom prst="rect">
            <a:avLst/>
          </a:prstGeom>
        </p:spPr>
        <p:txBody>
          <a:bodyPr wrap="square">
            <a:spAutoFit/>
          </a:bodyPr>
          <a:lstStyle/>
          <a:p>
            <a:r>
              <a:rPr lang="en" sz="3200">
                <a:solidFill>
                  <a:srgbClr val="FFFFFF"/>
                </a:solidFill>
                <a:latin typeface="Nunito Sans"/>
                <a:ea typeface="Nunito Sans"/>
                <a:cs typeface="Nunito Sans"/>
                <a:sym typeface="Nunito Sans"/>
              </a:rPr>
              <a:t>💃</a:t>
            </a:r>
            <a:endParaRPr lang="es-ES" sz="3200"/>
          </a:p>
        </p:txBody>
      </p:sp>
    </p:spTree>
    <p:extLst>
      <p:ext uri="{BB962C8B-B14F-4D97-AF65-F5344CB8AC3E}">
        <p14:creationId xmlns:p14="http://schemas.microsoft.com/office/powerpoint/2010/main" val="30940215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Shape 212"/>
          <p:cNvSpPr txBox="1">
            <a:spLocks noGrp="1"/>
          </p:cNvSpPr>
          <p:nvPr>
            <p:ph type="body" idx="1"/>
          </p:nvPr>
        </p:nvSpPr>
        <p:spPr>
          <a:xfrm>
            <a:off x="3069325" y="1296781"/>
            <a:ext cx="1789800" cy="335370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s-ES" b="1" smtClean="0"/>
              <a:t>La recámara</a:t>
            </a:r>
            <a:endParaRPr b="1"/>
          </a:p>
          <a:p>
            <a:pPr marL="0" lvl="0" indent="0" algn="just">
              <a:spcBef>
                <a:spcPts val="600"/>
              </a:spcBef>
              <a:spcAft>
                <a:spcPts val="0"/>
              </a:spcAft>
              <a:buNone/>
            </a:pPr>
            <a:r>
              <a:rPr lang="es-ES" smtClean="0"/>
              <a:t>El hecho de que el </a:t>
            </a:r>
            <a:r>
              <a:rPr lang="es-ES" b="1" smtClean="0"/>
              <a:t>GLM</a:t>
            </a:r>
            <a:r>
              <a:rPr lang="es-ES" smtClean="0"/>
              <a:t> y la </a:t>
            </a:r>
            <a:r>
              <a:rPr lang="es-ES" b="1" smtClean="0"/>
              <a:t>SVM</a:t>
            </a:r>
            <a:r>
              <a:rPr lang="es-ES" smtClean="0"/>
              <a:t> no hayan convergido no es de extrañar. Estos modelos requieren de un preprocesamiento de los datos muy amplio y costoso.</a:t>
            </a:r>
          </a:p>
          <a:p>
            <a:pPr marL="0" lvl="0" indent="0" algn="just">
              <a:spcBef>
                <a:spcPts val="600"/>
              </a:spcBef>
              <a:spcAft>
                <a:spcPts val="0"/>
              </a:spcAft>
              <a:buNone/>
            </a:pPr>
            <a:r>
              <a:rPr lang="es-ES" smtClean="0"/>
              <a:t>Otro punto en contra es la necesidad de imputación de valores vacíos, que siempre poducirá una pérdida de información.</a:t>
            </a:r>
          </a:p>
          <a:p>
            <a:pPr marL="0" lvl="0" indent="0" algn="just">
              <a:spcBef>
                <a:spcPts val="600"/>
              </a:spcBef>
              <a:spcAft>
                <a:spcPts val="0"/>
              </a:spcAft>
              <a:buNone/>
            </a:pPr>
            <a:r>
              <a:rPr lang="es-ES" smtClean="0"/>
              <a:t>Si que cabe mencionar la alta interpretabilidad de los GLM frente a la ausencia de ésta en las SVM.</a:t>
            </a:r>
          </a:p>
          <a:p>
            <a:pPr marL="0" lvl="0" indent="0" algn="just">
              <a:spcBef>
                <a:spcPts val="600"/>
              </a:spcBef>
              <a:spcAft>
                <a:spcPts val="0"/>
              </a:spcAft>
              <a:buNone/>
            </a:pPr>
            <a:endParaRPr/>
          </a:p>
        </p:txBody>
      </p:sp>
      <p:sp>
        <p:nvSpPr>
          <p:cNvPr id="213" name="Shape 213"/>
          <p:cNvSpPr txBox="1">
            <a:spLocks noGrp="1"/>
          </p:cNvSpPr>
          <p:nvPr>
            <p:ph type="body" idx="2"/>
          </p:nvPr>
        </p:nvSpPr>
        <p:spPr>
          <a:xfrm>
            <a:off x="4951002" y="1296781"/>
            <a:ext cx="1789800" cy="335370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s-ES" b="1" smtClean="0"/>
              <a:t>La simplicidad</a:t>
            </a:r>
          </a:p>
          <a:p>
            <a:pPr marL="0" lvl="0" indent="0" algn="just">
              <a:spcBef>
                <a:spcPts val="600"/>
              </a:spcBef>
              <a:spcAft>
                <a:spcPts val="0"/>
              </a:spcAft>
              <a:buNone/>
            </a:pPr>
            <a:r>
              <a:rPr lang="en" smtClean="0"/>
              <a:t>Pese a la simpleza que caracteriza tanto a los </a:t>
            </a:r>
            <a:r>
              <a:rPr lang="en" b="1" smtClean="0"/>
              <a:t>modelos lineales </a:t>
            </a:r>
            <a:r>
              <a:rPr lang="en" smtClean="0"/>
              <a:t>como a los </a:t>
            </a:r>
            <a:r>
              <a:rPr lang="en" b="1" smtClean="0"/>
              <a:t>árboles de decisión</a:t>
            </a:r>
            <a:r>
              <a:rPr lang="en" smtClean="0"/>
              <a:t>, éstos no han sido capaces de encontrar una segmentación que produzca unos resultados comparables con los de los modelos más complejos.</a:t>
            </a:r>
          </a:p>
          <a:p>
            <a:pPr marL="0" lvl="0" indent="0" algn="just">
              <a:spcBef>
                <a:spcPts val="600"/>
              </a:spcBef>
              <a:spcAft>
                <a:spcPts val="0"/>
              </a:spcAft>
              <a:buNone/>
            </a:pPr>
            <a:r>
              <a:rPr lang="en" smtClean="0"/>
              <a:t>Aún así, su rápida ejecución y su fácil interpretabilidad hacen que cualquier Data Scientist los tenga en cuenta para un modelo rápido e interpretable para posibles jefes que no tengan conocimientos de Data Science.</a:t>
            </a:r>
            <a:endParaRPr lang="en"/>
          </a:p>
        </p:txBody>
      </p:sp>
      <p:sp>
        <p:nvSpPr>
          <p:cNvPr id="214" name="Shape 214"/>
          <p:cNvSpPr txBox="1">
            <a:spLocks noGrp="1"/>
          </p:cNvSpPr>
          <p:nvPr>
            <p:ph type="body" idx="3"/>
          </p:nvPr>
        </p:nvSpPr>
        <p:spPr>
          <a:xfrm>
            <a:off x="6832678" y="1296781"/>
            <a:ext cx="1791369" cy="335370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s-ES" b="1" smtClean="0"/>
              <a:t>La precisión</a:t>
            </a:r>
            <a:endParaRPr b="1"/>
          </a:p>
          <a:p>
            <a:pPr marL="0" lvl="0" indent="0" algn="just">
              <a:spcBef>
                <a:spcPts val="600"/>
              </a:spcBef>
              <a:spcAft>
                <a:spcPts val="0"/>
              </a:spcAft>
              <a:buNone/>
            </a:pPr>
            <a:r>
              <a:rPr lang="es-ES" smtClean="0"/>
              <a:t>El </a:t>
            </a:r>
            <a:r>
              <a:rPr lang="es-ES" b="1" smtClean="0"/>
              <a:t>RandomForest</a:t>
            </a:r>
            <a:r>
              <a:rPr lang="es-ES" smtClean="0"/>
              <a:t> ha sido ejecutado con el paquete Ranger, preparado para bases de datos de mayor tamaño. Con este algoritmo, ha competido dignamente contra el </a:t>
            </a:r>
            <a:r>
              <a:rPr lang="es-ES" b="1" smtClean="0"/>
              <a:t>XGBoost</a:t>
            </a:r>
            <a:r>
              <a:rPr lang="es-ES" smtClean="0"/>
              <a:t>, conocido por la comunidad como uno de los mejores, sino el mejor, modelo de Machine Learning para regresión y clasificación.</a:t>
            </a:r>
          </a:p>
          <a:p>
            <a:pPr marL="0" lvl="0" indent="0" algn="just">
              <a:spcBef>
                <a:spcPts val="600"/>
              </a:spcBef>
              <a:spcAft>
                <a:spcPts val="0"/>
              </a:spcAft>
              <a:buNone/>
            </a:pPr>
            <a:r>
              <a:rPr lang="es-ES" smtClean="0"/>
              <a:t>Pese a que los resultados no son del todo concluyentes, </a:t>
            </a:r>
            <a:r>
              <a:rPr lang="es-ES" u="sng" smtClean="0"/>
              <a:t>se ha decidido dar la victoria al XGBoost por la posibilidad de manipular datos missing</a:t>
            </a:r>
            <a:r>
              <a:rPr lang="es-ES" smtClean="0"/>
              <a:t>, capacidad que Ranger no posee si no se imputan previamente.</a:t>
            </a:r>
            <a:endParaRPr/>
          </a:p>
        </p:txBody>
      </p:sp>
      <p:grpSp>
        <p:nvGrpSpPr>
          <p:cNvPr id="21" name="Shape 932"/>
          <p:cNvGrpSpPr/>
          <p:nvPr/>
        </p:nvGrpSpPr>
        <p:grpSpPr>
          <a:xfrm>
            <a:off x="4951002" y="818953"/>
            <a:ext cx="433992" cy="422729"/>
            <a:chOff x="5916675" y="927975"/>
            <a:chExt cx="516350" cy="502950"/>
          </a:xfrm>
        </p:grpSpPr>
        <p:sp>
          <p:nvSpPr>
            <p:cNvPr id="22" name="Shape 933"/>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934"/>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4" name="Shape 941"/>
          <p:cNvSpPr/>
          <p:nvPr/>
        </p:nvSpPr>
        <p:spPr>
          <a:xfrm>
            <a:off x="5143163" y="1055331"/>
            <a:ext cx="402263" cy="22722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9" name="Shape 932"/>
          <p:cNvGrpSpPr/>
          <p:nvPr/>
        </p:nvGrpSpPr>
        <p:grpSpPr>
          <a:xfrm>
            <a:off x="6832679" y="833645"/>
            <a:ext cx="433992" cy="422729"/>
            <a:chOff x="5916675" y="927975"/>
            <a:chExt cx="516350" cy="502950"/>
          </a:xfrm>
        </p:grpSpPr>
        <p:sp>
          <p:nvSpPr>
            <p:cNvPr id="30" name="Shape 933"/>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934"/>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2" name="Shape 941"/>
          <p:cNvSpPr/>
          <p:nvPr/>
        </p:nvSpPr>
        <p:spPr>
          <a:xfrm>
            <a:off x="3165740" y="987235"/>
            <a:ext cx="402263" cy="22722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chemeClr val="tx2">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183"/>
          <p:cNvSpPr txBox="1">
            <a:spLocks/>
          </p:cNvSpPr>
          <p:nvPr/>
        </p:nvSpPr>
        <p:spPr>
          <a:xfrm>
            <a:off x="6722950" y="280597"/>
            <a:ext cx="2097593" cy="5142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buClr>
                <a:schemeClr val="dk1"/>
              </a:buClr>
              <a:buSzPts val="1100"/>
            </a:pPr>
            <a:r>
              <a:rPr lang="es-ES" sz="1600" b="1" smtClean="0">
                <a:solidFill>
                  <a:schemeClr val="tx2">
                    <a:lumMod val="75000"/>
                  </a:schemeClr>
                </a:solidFill>
                <a:latin typeface="Nunito Sans" panose="020B0604020202020204" charset="0"/>
              </a:rPr>
              <a:t>Conclusiones</a:t>
            </a:r>
            <a:endParaRPr lang="en-US" sz="1600" b="1">
              <a:solidFill>
                <a:schemeClr val="tx2">
                  <a:lumMod val="75000"/>
                </a:schemeClr>
              </a:solidFill>
            </a:endParaRPr>
          </a:p>
        </p:txBody>
      </p:sp>
      <p:pic>
        <p:nvPicPr>
          <p:cNvPr id="17" name="Picture 6" descr="Resultado de imagen de universitat de valencia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583" y="3612778"/>
            <a:ext cx="1040247" cy="78018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Datathon Cajamar UniversityHack 20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447" y="4607592"/>
            <a:ext cx="1569560" cy="347825"/>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74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10" name="Picture 4" descr="Resultado de imagen de github">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3588" y="2155975"/>
            <a:ext cx="590703" cy="31011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621246">
            <a:off x="5098783" y="606513"/>
            <a:ext cx="3751729" cy="2480982"/>
          </a:xfrm>
          <a:prstGeom prst="rect">
            <a:avLst/>
          </a:prstGeom>
        </p:spPr>
      </p:pic>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9457" y="2590799"/>
            <a:ext cx="2802614" cy="2364619"/>
          </a:xfrm>
          <a:prstGeom prst="rect">
            <a:avLst/>
          </a:prstGeom>
        </p:spPr>
      </p:pic>
      <p:sp>
        <p:nvSpPr>
          <p:cNvPr id="35" name="Shape 183"/>
          <p:cNvSpPr txBox="1">
            <a:spLocks/>
          </p:cNvSpPr>
          <p:nvPr/>
        </p:nvSpPr>
        <p:spPr>
          <a:xfrm>
            <a:off x="6722950" y="280597"/>
            <a:ext cx="2097593" cy="5142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buClr>
                <a:schemeClr val="dk1"/>
              </a:buClr>
              <a:buSzPts val="1100"/>
            </a:pPr>
            <a:r>
              <a:rPr lang="es-ES" sz="1600" b="1" smtClean="0">
                <a:solidFill>
                  <a:schemeClr val="tx2">
                    <a:lumMod val="75000"/>
                  </a:schemeClr>
                </a:solidFill>
                <a:latin typeface="Nunito Sans" panose="020B0604020202020204" charset="0"/>
              </a:rPr>
              <a:t>Conclusiones</a:t>
            </a:r>
            <a:endParaRPr lang="en-US" sz="1600" b="1">
              <a:solidFill>
                <a:schemeClr val="tx2">
                  <a:lumMod val="75000"/>
                </a:schemeClr>
              </a:solidFill>
            </a:endParaRPr>
          </a:p>
        </p:txBody>
      </p:sp>
      <p:pic>
        <p:nvPicPr>
          <p:cNvPr id="17" name="Picture 6" descr="Resultado de imagen de universitat de valencia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1583" y="3612778"/>
            <a:ext cx="1040247" cy="78018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Datathon Cajamar UniversityHack 20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447" y="4607592"/>
            <a:ext cx="1569560" cy="347825"/>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5" name="Shape 376"/>
          <p:cNvSpPr txBox="1">
            <a:spLocks noGrp="1"/>
          </p:cNvSpPr>
          <p:nvPr>
            <p:ph type="body" idx="1"/>
          </p:nvPr>
        </p:nvSpPr>
        <p:spPr>
          <a:xfrm>
            <a:off x="6015316" y="3069663"/>
            <a:ext cx="2658394" cy="1866413"/>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s-ES" b="1" smtClean="0"/>
              <a:t>La distribución de las predicciones</a:t>
            </a:r>
            <a:endParaRPr b="1"/>
          </a:p>
          <a:p>
            <a:pPr marL="0" lvl="0" indent="0" algn="just" rtl="0">
              <a:spcBef>
                <a:spcPts val="600"/>
              </a:spcBef>
              <a:spcAft>
                <a:spcPts val="0"/>
              </a:spcAft>
              <a:buNone/>
            </a:pPr>
            <a:r>
              <a:rPr lang="en" smtClean="0"/>
              <a:t>Observamos como al predecir el poder adquisitivo de los clientes del conjunto test, conjunto del que no conocemos su valor, la distribución que toma es la de una Gamma, igual que lo hacían los valores conocidos del conjunto train. Este resultado es un buen indicador de que se ha controlado correctamente la sobreparametización del modelo.</a:t>
            </a:r>
            <a:endParaRPr/>
          </a:p>
        </p:txBody>
      </p:sp>
      <p:sp>
        <p:nvSpPr>
          <p:cNvPr id="26" name="Shape 376"/>
          <p:cNvSpPr txBox="1">
            <a:spLocks noGrp="1"/>
          </p:cNvSpPr>
          <p:nvPr>
            <p:ph type="body" idx="1"/>
          </p:nvPr>
        </p:nvSpPr>
        <p:spPr>
          <a:xfrm>
            <a:off x="2809807" y="264945"/>
            <a:ext cx="2658394" cy="2201149"/>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s-ES" b="1" smtClean="0"/>
              <a:t>El modelo escogido</a:t>
            </a:r>
            <a:endParaRPr b="1"/>
          </a:p>
          <a:p>
            <a:pPr marL="0" lvl="0" indent="0" algn="just">
              <a:buNone/>
            </a:pPr>
            <a:r>
              <a:rPr lang="en" smtClean="0"/>
              <a:t>Con la función </a:t>
            </a:r>
            <a:r>
              <a:rPr lang="en" i="1" smtClean="0"/>
              <a:t>xgb.plot.multi.trees </a:t>
            </a:r>
            <a:r>
              <a:rPr lang="en" smtClean="0"/>
              <a:t>se intenta capturar la complejidad de los árboles generados que usualmente se ven como una caja negra. Esta función nos permite seleccionar qué variables queremos mostrar como un único árbol de decisión con el objetivo de interpretar qué ocurre en las predicciones según el valor de cada variable. </a:t>
            </a:r>
            <a:r>
              <a:rPr lang="es-ES" smtClean="0">
                <a:hlinkClick r:id="rId9"/>
              </a:rPr>
              <a:t>+</a:t>
            </a:r>
            <a:r>
              <a:rPr lang="es-ES" smtClean="0">
                <a:hlinkClick r:id="rId9"/>
              </a:rPr>
              <a:t>Info</a:t>
            </a:r>
            <a:endParaRPr lang="es-ES" smtClean="0"/>
          </a:p>
          <a:p>
            <a:pPr marL="0" indent="0" algn="just">
              <a:buNone/>
            </a:pPr>
            <a:r>
              <a:rPr lang="es-ES" sz="800"/>
              <a:t>Se pueden encontrar en el repositorio de GitHub los gráficos con mayor </a:t>
            </a:r>
            <a:r>
              <a:rPr lang="es-ES" sz="800"/>
              <a:t>calidad</a:t>
            </a:r>
            <a:r>
              <a:rPr lang="es-ES" sz="800" smtClean="0"/>
              <a:t>.</a:t>
            </a:r>
            <a:r>
              <a:rPr lang="es-ES" smtClean="0"/>
              <a:t>		</a:t>
            </a:r>
            <a:endParaRPr lang="en-US"/>
          </a:p>
          <a:p>
            <a:pPr marL="0" lvl="0" indent="0" algn="just">
              <a:buNone/>
            </a:pPr>
            <a:endParaRPr/>
          </a:p>
        </p:txBody>
      </p:sp>
    </p:spTree>
    <p:extLst>
      <p:ext uri="{BB962C8B-B14F-4D97-AF65-F5344CB8AC3E}">
        <p14:creationId xmlns:p14="http://schemas.microsoft.com/office/powerpoint/2010/main" val="514028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title"/>
          </p:nvPr>
        </p:nvSpPr>
        <p:spPr>
          <a:xfrm>
            <a:off x="511425" y="996523"/>
            <a:ext cx="3517200" cy="592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mtClean="0"/>
              <a:t>Muchas gracias</a:t>
            </a:r>
            <a:endParaRPr/>
          </a:p>
        </p:txBody>
      </p:sp>
      <p:grpSp>
        <p:nvGrpSpPr>
          <p:cNvPr id="474" name="Shape 474"/>
          <p:cNvGrpSpPr/>
          <p:nvPr/>
        </p:nvGrpSpPr>
        <p:grpSpPr>
          <a:xfrm>
            <a:off x="2895352" y="972602"/>
            <a:ext cx="542234" cy="510157"/>
            <a:chOff x="5972700" y="2330200"/>
            <a:chExt cx="411625" cy="387275"/>
          </a:xfrm>
        </p:grpSpPr>
        <p:sp>
          <p:nvSpPr>
            <p:cNvPr id="475" name="Shape 475"/>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6" name="Shape 476"/>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1" name="Shape 91"/>
          <p:cNvSpPr txBox="1">
            <a:spLocks/>
          </p:cNvSpPr>
          <p:nvPr/>
        </p:nvSpPr>
        <p:spPr>
          <a:xfrm>
            <a:off x="1529484" y="3035963"/>
            <a:ext cx="3816204" cy="22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67031"/>
              </a:buClr>
              <a:buSzPts val="2400"/>
              <a:buFont typeface="Nunito Sans"/>
              <a:buNone/>
              <a:defRPr sz="2400" b="0" i="0" u="none" strike="noStrike" cap="none">
                <a:solidFill>
                  <a:srgbClr val="F67031"/>
                </a:solidFill>
                <a:latin typeface="Nunito Sans"/>
                <a:ea typeface="Nunito Sans"/>
                <a:cs typeface="Nunito Sans"/>
                <a:sym typeface="Nunito Sans"/>
              </a:defRPr>
            </a:lvl1pPr>
            <a:lvl2pPr marR="0" lvl="1" algn="l" rtl="0">
              <a:lnSpc>
                <a:spcPct val="100000"/>
              </a:lnSpc>
              <a:spcBef>
                <a:spcPts val="0"/>
              </a:spcBef>
              <a:spcAft>
                <a:spcPts val="0"/>
              </a:spcAft>
              <a:buClr>
                <a:srgbClr val="F67031"/>
              </a:buClr>
              <a:buSzPts val="2400"/>
              <a:buFont typeface="Nunito Sans"/>
              <a:buNone/>
              <a:defRPr sz="2400" b="0" i="0" u="none" strike="noStrike" cap="none">
                <a:solidFill>
                  <a:srgbClr val="F67031"/>
                </a:solidFill>
                <a:latin typeface="Nunito Sans"/>
                <a:ea typeface="Nunito Sans"/>
                <a:cs typeface="Nunito Sans"/>
                <a:sym typeface="Nunito Sans"/>
              </a:defRPr>
            </a:lvl2pPr>
            <a:lvl3pPr marR="0" lvl="2" algn="l" rtl="0">
              <a:lnSpc>
                <a:spcPct val="100000"/>
              </a:lnSpc>
              <a:spcBef>
                <a:spcPts val="0"/>
              </a:spcBef>
              <a:spcAft>
                <a:spcPts val="0"/>
              </a:spcAft>
              <a:buClr>
                <a:srgbClr val="F67031"/>
              </a:buClr>
              <a:buSzPts val="2400"/>
              <a:buFont typeface="Nunito Sans"/>
              <a:buNone/>
              <a:defRPr sz="2400" b="0" i="0" u="none" strike="noStrike" cap="none">
                <a:solidFill>
                  <a:srgbClr val="F67031"/>
                </a:solidFill>
                <a:latin typeface="Nunito Sans"/>
                <a:ea typeface="Nunito Sans"/>
                <a:cs typeface="Nunito Sans"/>
                <a:sym typeface="Nunito Sans"/>
              </a:defRPr>
            </a:lvl3pPr>
            <a:lvl4pPr marR="0" lvl="3" algn="l" rtl="0">
              <a:lnSpc>
                <a:spcPct val="100000"/>
              </a:lnSpc>
              <a:spcBef>
                <a:spcPts val="0"/>
              </a:spcBef>
              <a:spcAft>
                <a:spcPts val="0"/>
              </a:spcAft>
              <a:buClr>
                <a:srgbClr val="F67031"/>
              </a:buClr>
              <a:buSzPts val="2400"/>
              <a:buFont typeface="Nunito Sans"/>
              <a:buNone/>
              <a:defRPr sz="2400" b="0" i="0" u="none" strike="noStrike" cap="none">
                <a:solidFill>
                  <a:srgbClr val="F67031"/>
                </a:solidFill>
                <a:latin typeface="Nunito Sans"/>
                <a:ea typeface="Nunito Sans"/>
                <a:cs typeface="Nunito Sans"/>
                <a:sym typeface="Nunito Sans"/>
              </a:defRPr>
            </a:lvl4pPr>
            <a:lvl5pPr marR="0" lvl="4" algn="l" rtl="0">
              <a:lnSpc>
                <a:spcPct val="100000"/>
              </a:lnSpc>
              <a:spcBef>
                <a:spcPts val="0"/>
              </a:spcBef>
              <a:spcAft>
                <a:spcPts val="0"/>
              </a:spcAft>
              <a:buClr>
                <a:srgbClr val="F67031"/>
              </a:buClr>
              <a:buSzPts val="2400"/>
              <a:buFont typeface="Nunito Sans"/>
              <a:buNone/>
              <a:defRPr sz="2400" b="0" i="0" u="none" strike="noStrike" cap="none">
                <a:solidFill>
                  <a:srgbClr val="F67031"/>
                </a:solidFill>
                <a:latin typeface="Nunito Sans"/>
                <a:ea typeface="Nunito Sans"/>
                <a:cs typeface="Nunito Sans"/>
                <a:sym typeface="Nunito Sans"/>
              </a:defRPr>
            </a:lvl5pPr>
            <a:lvl6pPr marR="0" lvl="5" algn="l" rtl="0">
              <a:lnSpc>
                <a:spcPct val="100000"/>
              </a:lnSpc>
              <a:spcBef>
                <a:spcPts val="0"/>
              </a:spcBef>
              <a:spcAft>
                <a:spcPts val="0"/>
              </a:spcAft>
              <a:buClr>
                <a:srgbClr val="F67031"/>
              </a:buClr>
              <a:buSzPts val="2400"/>
              <a:buFont typeface="Nunito Sans"/>
              <a:buNone/>
              <a:defRPr sz="2400" b="0" i="0" u="none" strike="noStrike" cap="none">
                <a:solidFill>
                  <a:srgbClr val="F67031"/>
                </a:solidFill>
                <a:latin typeface="Nunito Sans"/>
                <a:ea typeface="Nunito Sans"/>
                <a:cs typeface="Nunito Sans"/>
                <a:sym typeface="Nunito Sans"/>
              </a:defRPr>
            </a:lvl6pPr>
            <a:lvl7pPr marR="0" lvl="6" algn="l" rtl="0">
              <a:lnSpc>
                <a:spcPct val="100000"/>
              </a:lnSpc>
              <a:spcBef>
                <a:spcPts val="0"/>
              </a:spcBef>
              <a:spcAft>
                <a:spcPts val="0"/>
              </a:spcAft>
              <a:buClr>
                <a:srgbClr val="F67031"/>
              </a:buClr>
              <a:buSzPts val="2400"/>
              <a:buFont typeface="Nunito Sans"/>
              <a:buNone/>
              <a:defRPr sz="2400" b="0" i="0" u="none" strike="noStrike" cap="none">
                <a:solidFill>
                  <a:srgbClr val="F67031"/>
                </a:solidFill>
                <a:latin typeface="Nunito Sans"/>
                <a:ea typeface="Nunito Sans"/>
                <a:cs typeface="Nunito Sans"/>
                <a:sym typeface="Nunito Sans"/>
              </a:defRPr>
            </a:lvl7pPr>
            <a:lvl8pPr marR="0" lvl="7" algn="l" rtl="0">
              <a:lnSpc>
                <a:spcPct val="100000"/>
              </a:lnSpc>
              <a:spcBef>
                <a:spcPts val="0"/>
              </a:spcBef>
              <a:spcAft>
                <a:spcPts val="0"/>
              </a:spcAft>
              <a:buClr>
                <a:srgbClr val="F67031"/>
              </a:buClr>
              <a:buSzPts val="2400"/>
              <a:buFont typeface="Nunito Sans"/>
              <a:buNone/>
              <a:defRPr sz="2400" b="0" i="0" u="none" strike="noStrike" cap="none">
                <a:solidFill>
                  <a:srgbClr val="F67031"/>
                </a:solidFill>
                <a:latin typeface="Nunito Sans"/>
                <a:ea typeface="Nunito Sans"/>
                <a:cs typeface="Nunito Sans"/>
                <a:sym typeface="Nunito Sans"/>
              </a:defRPr>
            </a:lvl8pPr>
            <a:lvl9pPr marR="0" lvl="8" algn="l" rtl="0">
              <a:lnSpc>
                <a:spcPct val="100000"/>
              </a:lnSpc>
              <a:spcBef>
                <a:spcPts val="0"/>
              </a:spcBef>
              <a:spcAft>
                <a:spcPts val="0"/>
              </a:spcAft>
              <a:buClr>
                <a:srgbClr val="F67031"/>
              </a:buClr>
              <a:buSzPts val="2400"/>
              <a:buFont typeface="Nunito Sans"/>
              <a:buNone/>
              <a:defRPr sz="2400" b="0" i="0" u="none" strike="noStrike" cap="none">
                <a:solidFill>
                  <a:srgbClr val="F67031"/>
                </a:solidFill>
                <a:latin typeface="Nunito Sans"/>
                <a:ea typeface="Nunito Sans"/>
                <a:cs typeface="Nunito Sans"/>
                <a:sym typeface="Nunito Sans"/>
              </a:defRPr>
            </a:lvl9pPr>
          </a:lstStyle>
          <a:p>
            <a:r>
              <a:rPr lang="en-US" sz="1400" u="sng" smtClean="0"/>
              <a:t>Another Machine Teacher</a:t>
            </a:r>
          </a:p>
          <a:p>
            <a:r>
              <a:rPr lang="en-US" sz="1400" smtClean="0"/>
              <a:t>	</a:t>
            </a:r>
          </a:p>
          <a:p>
            <a:pPr marL="285750" lvl="7" indent="-285750">
              <a:buSzPct val="100000"/>
              <a:buFont typeface="Arial" panose="020B0604020202020204" pitchFamily="34" charset="0"/>
              <a:buChar char="•"/>
            </a:pPr>
            <a:r>
              <a:rPr lang="en-US" sz="1400" smtClean="0"/>
              <a:t>Juan </a:t>
            </a:r>
            <a:r>
              <a:rPr lang="en-US" sz="1400"/>
              <a:t>José </a:t>
            </a:r>
            <a:r>
              <a:rPr lang="en-US" sz="1400" smtClean="0"/>
              <a:t>Vidal Llana</a:t>
            </a:r>
          </a:p>
          <a:p>
            <a:pPr marL="285750" lvl="3" indent="-285750">
              <a:buSzPct val="100000"/>
              <a:buFont typeface="Arial" panose="020B0604020202020204" pitchFamily="34" charset="0"/>
              <a:buChar char="•"/>
            </a:pPr>
            <a:endParaRPr lang="en-US" sz="1400"/>
          </a:p>
          <a:p>
            <a:pPr marL="285750" lvl="3" indent="-285750">
              <a:buSzPct val="100000"/>
              <a:buFont typeface="Arial" panose="020B0604020202020204" pitchFamily="34" charset="0"/>
              <a:buChar char="•"/>
            </a:pPr>
            <a:r>
              <a:rPr lang="en-US" sz="1400"/>
              <a:t>xenxovidal@gmail.com</a:t>
            </a:r>
          </a:p>
        </p:txBody>
      </p:sp>
    </p:spTree>
    <p:extLst>
      <p:ext uri="{BB962C8B-B14F-4D97-AF65-F5344CB8AC3E}">
        <p14:creationId xmlns:p14="http://schemas.microsoft.com/office/powerpoint/2010/main" val="1620901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p:txBody>
          <a:bodyPr/>
          <a:lstStyle/>
          <a:p>
            <a:pPr marL="76200" indent="0">
              <a:buNone/>
            </a:pPr>
            <a:r>
              <a:rPr lang="en-US" i="0"/>
              <a:t>"Machine learning is a core, transformative way by which we're rethinking everything we're </a:t>
            </a:r>
            <a:r>
              <a:rPr lang="en-US" i="0" smtClean="0"/>
              <a:t>doing.“</a:t>
            </a:r>
          </a:p>
          <a:p>
            <a:pPr marL="76200" indent="0">
              <a:buNone/>
            </a:pPr>
            <a:endParaRPr lang="en-US" i="0"/>
          </a:p>
          <a:p>
            <a:pPr marL="76200" indent="0" algn="r">
              <a:buNone/>
            </a:pPr>
            <a:r>
              <a:rPr lang="es-ES" i="0" smtClean="0"/>
              <a:t>Google CEO</a:t>
            </a:r>
            <a:r>
              <a:rPr lang="es-ES" i="0"/>
              <a:t> </a:t>
            </a:r>
            <a:r>
              <a:rPr lang="es-ES" i="0" smtClean="0"/>
              <a:t>- Sundar Pichai </a:t>
            </a:r>
            <a:endParaRPr lang="es-ES"/>
          </a:p>
        </p:txBody>
      </p:sp>
      <p:pic>
        <p:nvPicPr>
          <p:cNvPr id="4" name="Imagen 3"/>
          <p:cNvPicPr>
            <a:picLocks noChangeAspect="1"/>
          </p:cNvPicPr>
          <p:nvPr/>
        </p:nvPicPr>
        <p:blipFill>
          <a:blip r:embed="rId2"/>
          <a:stretch>
            <a:fillRect/>
          </a:stretch>
        </p:blipFill>
        <p:spPr>
          <a:xfrm>
            <a:off x="3565909" y="89647"/>
            <a:ext cx="1933683" cy="1092574"/>
          </a:xfrm>
          <a:prstGeom prst="rect">
            <a:avLst/>
          </a:prstGeom>
        </p:spPr>
      </p:pic>
    </p:spTree>
    <p:extLst>
      <p:ext uri="{BB962C8B-B14F-4D97-AF65-F5344CB8AC3E}">
        <p14:creationId xmlns:p14="http://schemas.microsoft.com/office/powerpoint/2010/main" val="27778925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ctrTitle" idx="4294967295"/>
          </p:nvPr>
        </p:nvSpPr>
        <p:spPr>
          <a:xfrm>
            <a:off x="685800" y="2802542"/>
            <a:ext cx="7772400" cy="115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7200" b="1" smtClean="0"/>
              <a:t>La preparación</a:t>
            </a:r>
            <a:endParaRPr sz="7200" b="1"/>
          </a:p>
        </p:txBody>
      </p:sp>
      <p:sp>
        <p:nvSpPr>
          <p:cNvPr id="162" name="Shape 162"/>
          <p:cNvSpPr txBox="1">
            <a:spLocks noGrp="1"/>
          </p:cNvSpPr>
          <p:nvPr>
            <p:ph type="subTitle" idx="4294967295"/>
          </p:nvPr>
        </p:nvSpPr>
        <p:spPr>
          <a:xfrm>
            <a:off x="685800" y="3868754"/>
            <a:ext cx="7050741" cy="7848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mtClean="0">
                <a:solidFill>
                  <a:srgbClr val="FFFFFF"/>
                </a:solidFill>
              </a:rPr>
              <a:t>Cómo se han manipulado los datos y se han seleccionado variables</a:t>
            </a:r>
            <a:endParaRPr>
              <a:solidFill>
                <a:srgbClr val="FFFFFF"/>
              </a:solidFill>
            </a:endParaRPr>
          </a:p>
        </p:txBody>
      </p:sp>
      <p:grpSp>
        <p:nvGrpSpPr>
          <p:cNvPr id="163" name="Shape 163"/>
          <p:cNvGrpSpPr/>
          <p:nvPr/>
        </p:nvGrpSpPr>
        <p:grpSpPr>
          <a:xfrm>
            <a:off x="6791059" y="345962"/>
            <a:ext cx="1590883" cy="1590858"/>
            <a:chOff x="6643075" y="3664250"/>
            <a:chExt cx="407950" cy="407975"/>
          </a:xfrm>
        </p:grpSpPr>
        <p:sp>
          <p:nvSpPr>
            <p:cNvPr id="164" name="Shape 164"/>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Shape 165"/>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6" name="Shape 166"/>
          <p:cNvGrpSpPr/>
          <p:nvPr/>
        </p:nvGrpSpPr>
        <p:grpSpPr>
          <a:xfrm rot="1508271">
            <a:off x="798753" y="1851401"/>
            <a:ext cx="654063" cy="654026"/>
            <a:chOff x="576250" y="4319400"/>
            <a:chExt cx="442075" cy="442050"/>
          </a:xfrm>
          <a:solidFill>
            <a:schemeClr val="bg1"/>
          </a:solidFill>
        </p:grpSpPr>
        <p:sp>
          <p:nvSpPr>
            <p:cNvPr id="167" name="Shape 167"/>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solidFill>
              <a:schemeClr val="bg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Shape 168"/>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grp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grp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 name="Shape 170"/>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grp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71" name="Shape 171"/>
          <p:cNvSpPr/>
          <p:nvPr/>
        </p:nvSpPr>
        <p:spPr>
          <a:xfrm>
            <a:off x="6410281" y="713293"/>
            <a:ext cx="248676" cy="237445"/>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p:nvPr/>
        </p:nvSpPr>
        <p:spPr>
          <a:xfrm rot="2697569">
            <a:off x="8048925" y="1928866"/>
            <a:ext cx="377468" cy="360421"/>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 name="Shape 173"/>
          <p:cNvSpPr/>
          <p:nvPr/>
        </p:nvSpPr>
        <p:spPr>
          <a:xfrm>
            <a:off x="8347545" y="1723093"/>
            <a:ext cx="151199" cy="144406"/>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Shape 174"/>
          <p:cNvSpPr/>
          <p:nvPr/>
        </p:nvSpPr>
        <p:spPr>
          <a:xfrm rot="1280187">
            <a:off x="6238008" y="1429475"/>
            <a:ext cx="151179" cy="144398"/>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p:nvPr/>
        </p:nvSpPr>
        <p:spPr>
          <a:xfrm>
            <a:off x="1635350" y="1665933"/>
            <a:ext cx="5956025" cy="1074500"/>
          </a:xfrm>
          <a:custGeom>
            <a:avLst/>
            <a:gdLst/>
            <a:ahLst/>
            <a:cxnLst/>
            <a:rect l="0" t="0" r="0" b="0"/>
            <a:pathLst>
              <a:path w="238241" h="42980" extrusionOk="0">
                <a:moveTo>
                  <a:pt x="0" y="14049"/>
                </a:moveTo>
                <a:cubicBezTo>
                  <a:pt x="5476" y="8573"/>
                  <a:pt x="13935" y="7254"/>
                  <a:pt x="21126" y="4377"/>
                </a:cubicBezTo>
                <a:cubicBezTo>
                  <a:pt x="34915" y="-1140"/>
                  <a:pt x="51579" y="-1336"/>
                  <a:pt x="65669" y="3359"/>
                </a:cubicBezTo>
                <a:cubicBezTo>
                  <a:pt x="71835" y="5414"/>
                  <a:pt x="79874" y="8507"/>
                  <a:pt x="81450" y="14813"/>
                </a:cubicBezTo>
                <a:cubicBezTo>
                  <a:pt x="82973" y="20904"/>
                  <a:pt x="84783" y="28176"/>
                  <a:pt x="81704" y="33648"/>
                </a:cubicBezTo>
                <a:cubicBezTo>
                  <a:pt x="77323" y="41435"/>
                  <a:pt x="64779" y="44711"/>
                  <a:pt x="56251" y="42047"/>
                </a:cubicBezTo>
                <a:cubicBezTo>
                  <a:pt x="49198" y="39844"/>
                  <a:pt x="46785" y="28700"/>
                  <a:pt x="48107" y="21430"/>
                </a:cubicBezTo>
                <a:cubicBezTo>
                  <a:pt x="48970" y="16684"/>
                  <a:pt x="53054" y="12574"/>
                  <a:pt x="57270" y="10231"/>
                </a:cubicBezTo>
                <a:cubicBezTo>
                  <a:pt x="87007" y="-6292"/>
                  <a:pt x="121672" y="33365"/>
                  <a:pt x="155264" y="38739"/>
                </a:cubicBezTo>
                <a:cubicBezTo>
                  <a:pt x="174115" y="41755"/>
                  <a:pt x="194150" y="44396"/>
                  <a:pt x="212533" y="39248"/>
                </a:cubicBezTo>
                <a:cubicBezTo>
                  <a:pt x="225473" y="35624"/>
                  <a:pt x="238241" y="21633"/>
                  <a:pt x="238241" y="8195"/>
                </a:cubicBezTo>
              </a:path>
            </a:pathLst>
          </a:custGeom>
          <a:noFill/>
          <a:ln w="9525" cap="flat" cmpd="sng">
            <a:solidFill>
              <a:srgbClr val="FFFFFF"/>
            </a:solidFill>
            <a:prstDash val="dash"/>
            <a:round/>
            <a:headEnd type="none" w="med" len="med"/>
            <a:tailEnd type="none" w="med" len="med"/>
          </a:ln>
        </p:spPr>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2052" name="Picture 4" descr="Resultado de imagen de github">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561" y="4549513"/>
            <a:ext cx="799880" cy="419937"/>
          </a:xfrm>
          <a:prstGeom prst="rect">
            <a:avLst/>
          </a:prstGeom>
          <a:noFill/>
          <a:extLst>
            <a:ext uri="{909E8E84-426E-40DD-AFC4-6F175D3DCCD1}">
              <a14:hiddenFill xmlns:a14="http://schemas.microsoft.com/office/drawing/2010/main">
                <a:solidFill>
                  <a:srgbClr val="FFFFFF"/>
                </a:solidFill>
              </a14:hiddenFill>
            </a:ext>
          </a:extLst>
        </p:spPr>
      </p:pic>
      <p:sp>
        <p:nvSpPr>
          <p:cNvPr id="7" name="Shape 183"/>
          <p:cNvSpPr txBox="1">
            <a:spLocks/>
          </p:cNvSpPr>
          <p:nvPr/>
        </p:nvSpPr>
        <p:spPr>
          <a:xfrm>
            <a:off x="4298565" y="2676979"/>
            <a:ext cx="4058152" cy="182329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8" indent="-285750">
              <a:spcBef>
                <a:spcPts val="600"/>
              </a:spcBef>
              <a:buClr>
                <a:schemeClr val="dk1"/>
              </a:buClr>
              <a:buSzPts val="1100"/>
              <a:buFont typeface="Arial" panose="020B0604020202020204" pitchFamily="34" charset="0"/>
              <a:buChar char="•"/>
            </a:pPr>
            <a:r>
              <a:rPr lang="en-US" smtClean="0">
                <a:solidFill>
                  <a:schemeClr val="tx2">
                    <a:lumMod val="75000"/>
                  </a:schemeClr>
                </a:solidFill>
                <a:latin typeface="Nunito Sans" panose="020B0604020202020204" charset="0"/>
              </a:rPr>
              <a:t>Manipulación de los datos</a:t>
            </a:r>
          </a:p>
          <a:p>
            <a:pPr marL="285750" lvl="8" indent="-285750">
              <a:spcBef>
                <a:spcPts val="600"/>
              </a:spcBef>
              <a:buClr>
                <a:schemeClr val="dk1"/>
              </a:buClr>
              <a:buSzPts val="1100"/>
              <a:buFont typeface="Arial" panose="020B0604020202020204" pitchFamily="34" charset="0"/>
              <a:buChar char="•"/>
            </a:pPr>
            <a:r>
              <a:rPr lang="en-US" smtClean="0">
                <a:solidFill>
                  <a:schemeClr val="tx2">
                    <a:lumMod val="75000"/>
                  </a:schemeClr>
                </a:solidFill>
                <a:latin typeface="Nunito Sans" panose="020B0604020202020204" charset="0"/>
              </a:rPr>
              <a:t>Selección de variables significativas</a:t>
            </a:r>
          </a:p>
          <a:p>
            <a:pPr marL="285750" lvl="8" indent="-285750">
              <a:spcBef>
                <a:spcPts val="600"/>
              </a:spcBef>
              <a:buClr>
                <a:schemeClr val="dk1"/>
              </a:buClr>
              <a:buSzPts val="1100"/>
              <a:buFont typeface="Arial" panose="020B0604020202020204" pitchFamily="34" charset="0"/>
              <a:buChar char="•"/>
            </a:pPr>
            <a:r>
              <a:rPr lang="en-US" smtClean="0">
                <a:solidFill>
                  <a:schemeClr val="tx2">
                    <a:lumMod val="75000"/>
                  </a:schemeClr>
                </a:solidFill>
                <a:latin typeface="Nunito Sans" panose="020B0604020202020204" charset="0"/>
              </a:rPr>
              <a:t>Modelización con eXtreme Gradient Boosted Models (XGB)</a:t>
            </a:r>
          </a:p>
          <a:p>
            <a:pPr marL="285750" lvl="8" indent="-285750">
              <a:spcBef>
                <a:spcPts val="600"/>
              </a:spcBef>
              <a:buClr>
                <a:schemeClr val="dk1"/>
              </a:buClr>
              <a:buSzPts val="1100"/>
              <a:buFont typeface="Arial" panose="020B0604020202020204" pitchFamily="34" charset="0"/>
              <a:buChar char="•"/>
            </a:pPr>
            <a:r>
              <a:rPr lang="en-US" smtClean="0">
                <a:solidFill>
                  <a:schemeClr val="tx2">
                    <a:lumMod val="75000"/>
                  </a:schemeClr>
                </a:solidFill>
                <a:latin typeface="Nunito Sans" panose="020B0604020202020204" charset="0"/>
              </a:rPr>
              <a:t>Ajuste de hiperparámetros</a:t>
            </a:r>
          </a:p>
          <a:p>
            <a:pPr marL="285750" lvl="8" indent="-285750">
              <a:spcBef>
                <a:spcPts val="600"/>
              </a:spcBef>
              <a:buClr>
                <a:schemeClr val="dk1"/>
              </a:buClr>
              <a:buSzPts val="1100"/>
              <a:buFont typeface="Arial" panose="020B0604020202020204" pitchFamily="34" charset="0"/>
              <a:buChar char="•"/>
            </a:pPr>
            <a:r>
              <a:rPr lang="en-US" smtClean="0">
                <a:solidFill>
                  <a:schemeClr val="tx2">
                    <a:lumMod val="75000"/>
                  </a:schemeClr>
                </a:solidFill>
                <a:latin typeface="Nunito Sans" panose="020B0604020202020204" charset="0"/>
              </a:rPr>
              <a:t>Entrenamiento de otros modelos</a:t>
            </a:r>
          </a:p>
          <a:p>
            <a:pPr marL="285750" lvl="8" indent="-285750">
              <a:spcBef>
                <a:spcPts val="600"/>
              </a:spcBef>
              <a:buClr>
                <a:schemeClr val="dk1"/>
              </a:buClr>
              <a:buSzPts val="1100"/>
              <a:buFont typeface="Arial" panose="020B0604020202020204" pitchFamily="34" charset="0"/>
              <a:buChar char="•"/>
            </a:pPr>
            <a:endParaRPr lang="en-US" smtClean="0">
              <a:solidFill>
                <a:schemeClr val="tx2">
                  <a:lumMod val="75000"/>
                </a:schemeClr>
              </a:solidFill>
              <a:latin typeface="Nunito Sans" panose="020B0604020202020204" charset="0"/>
            </a:endParaRPr>
          </a:p>
          <a:p>
            <a:pPr marL="285750" lvl="3" indent="-285750">
              <a:spcBef>
                <a:spcPts val="600"/>
              </a:spcBef>
              <a:buClr>
                <a:schemeClr val="dk1"/>
              </a:buClr>
              <a:buSzPts val="1100"/>
              <a:buFont typeface="Arial" panose="020B0604020202020204" pitchFamily="34" charset="0"/>
              <a:buChar char="•"/>
            </a:pPr>
            <a:endParaRPr lang="en-US">
              <a:solidFill>
                <a:schemeClr val="tx2">
                  <a:lumMod val="75000"/>
                </a:schemeClr>
              </a:solidFill>
              <a:latin typeface="Nunito Sans" panose="020B0604020202020204" charset="0"/>
            </a:endParaRPr>
          </a:p>
        </p:txBody>
      </p:sp>
      <p:pic>
        <p:nvPicPr>
          <p:cNvPr id="1030" name="Picture 6" descr="Resultado de imagen de universitat de valencia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583" y="3612778"/>
            <a:ext cx="1040247" cy="780185"/>
          </a:xfrm>
          <a:prstGeom prst="rect">
            <a:avLst/>
          </a:prstGeom>
          <a:noFill/>
          <a:extLst>
            <a:ext uri="{909E8E84-426E-40DD-AFC4-6F175D3DCCD1}">
              <a14:hiddenFill xmlns:a14="http://schemas.microsoft.com/office/drawing/2010/main">
                <a:solidFill>
                  <a:srgbClr val="FFFFFF"/>
                </a:solidFill>
              </a14:hiddenFill>
            </a:ext>
          </a:extLst>
        </p:spPr>
      </p:pic>
      <p:sp>
        <p:nvSpPr>
          <p:cNvPr id="38" name="Shape 183"/>
          <p:cNvSpPr txBox="1">
            <a:spLocks/>
          </p:cNvSpPr>
          <p:nvPr/>
        </p:nvSpPr>
        <p:spPr>
          <a:xfrm>
            <a:off x="7575471" y="420416"/>
            <a:ext cx="1400848" cy="5142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buClr>
                <a:schemeClr val="dk1"/>
              </a:buClr>
              <a:buSzPts val="1100"/>
            </a:pPr>
            <a:r>
              <a:rPr lang="es-ES" sz="1600" b="1" smtClean="0">
                <a:solidFill>
                  <a:schemeClr val="tx2">
                    <a:lumMod val="75000"/>
                  </a:schemeClr>
                </a:solidFill>
                <a:latin typeface="Nunito Sans" panose="020B0604020202020204" charset="0"/>
              </a:rPr>
              <a:t>El código</a:t>
            </a:r>
            <a:endParaRPr lang="en-US" sz="1600" b="1">
              <a:solidFill>
                <a:schemeClr val="tx2">
                  <a:lumMod val="75000"/>
                </a:schemeClr>
              </a:solidFill>
            </a:endParaRPr>
          </a:p>
        </p:txBody>
      </p:sp>
      <p:pic>
        <p:nvPicPr>
          <p:cNvPr id="40" name="Picture 4" descr="Datathon Cajamar UniversityHack 20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447" y="4607592"/>
            <a:ext cx="1569560" cy="347825"/>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1" name="Shape 183"/>
          <p:cNvSpPr txBox="1">
            <a:spLocks/>
          </p:cNvSpPr>
          <p:nvPr/>
        </p:nvSpPr>
        <p:spPr>
          <a:xfrm>
            <a:off x="2839151" y="899900"/>
            <a:ext cx="5040000" cy="110361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ts val="600"/>
              </a:spcBef>
              <a:buClr>
                <a:schemeClr val="dk1"/>
              </a:buClr>
              <a:buSzPts val="1100"/>
            </a:pPr>
            <a:r>
              <a:rPr lang="es-ES" smtClean="0">
                <a:solidFill>
                  <a:schemeClr val="tx2">
                    <a:lumMod val="75000"/>
                  </a:schemeClr>
                </a:solidFill>
                <a:latin typeface="Nunito Sans" panose="020B0604020202020204" charset="0"/>
              </a:rPr>
              <a:t>Utilizamos el software estadístico </a:t>
            </a:r>
            <a:r>
              <a:rPr lang="es-ES" b="1" smtClean="0">
                <a:solidFill>
                  <a:schemeClr val="tx2">
                    <a:lumMod val="75000"/>
                  </a:schemeClr>
                </a:solidFill>
                <a:latin typeface="Nunito Sans" panose="020B0604020202020204" charset="0"/>
              </a:rPr>
              <a:t>R</a:t>
            </a:r>
            <a:r>
              <a:rPr lang="es-ES" smtClean="0">
                <a:solidFill>
                  <a:schemeClr val="tx2">
                    <a:lumMod val="75000"/>
                  </a:schemeClr>
                </a:solidFill>
                <a:latin typeface="Nunito Sans" panose="020B0604020202020204" charset="0"/>
              </a:rPr>
              <a:t>, con el que manipularemos los datos y entrenaremos los modelos.</a:t>
            </a:r>
          </a:p>
          <a:p>
            <a:pPr algn="just">
              <a:spcBef>
                <a:spcPts val="600"/>
              </a:spcBef>
              <a:buClr>
                <a:schemeClr val="dk1"/>
              </a:buClr>
              <a:buSzPts val="1100"/>
            </a:pPr>
            <a:r>
              <a:rPr lang="es-ES" smtClean="0">
                <a:solidFill>
                  <a:schemeClr val="tx2">
                    <a:lumMod val="75000"/>
                  </a:schemeClr>
                </a:solidFill>
                <a:latin typeface="Nunito Sans" panose="020B0604020202020204" charset="0"/>
              </a:rPr>
              <a:t>Hemos utilizado los paquetes </a:t>
            </a:r>
            <a:r>
              <a:rPr lang="es-ES" i="1" smtClean="0">
                <a:solidFill>
                  <a:schemeClr val="tx2">
                    <a:lumMod val="75000"/>
                  </a:schemeClr>
                </a:solidFill>
                <a:latin typeface="Nunito Sans" panose="020B0604020202020204" charset="0"/>
              </a:rPr>
              <a:t>data.table, dplyr, foreach, ggplot2, xgboost, rpart, e1071 y ranger.</a:t>
            </a:r>
            <a:endParaRPr lang="en-US">
              <a:solidFill>
                <a:schemeClr val="tx2">
                  <a:lumMod val="75000"/>
                </a:schemeClr>
              </a:solidFill>
            </a:endParaRPr>
          </a:p>
        </p:txBody>
      </p:sp>
      <p:sp>
        <p:nvSpPr>
          <p:cNvPr id="32" name="Shape 183"/>
          <p:cNvSpPr txBox="1">
            <a:spLocks/>
          </p:cNvSpPr>
          <p:nvPr/>
        </p:nvSpPr>
        <p:spPr>
          <a:xfrm>
            <a:off x="3235895" y="2251842"/>
            <a:ext cx="5040000" cy="45818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buClr>
                <a:schemeClr val="dk1"/>
              </a:buClr>
              <a:buSzPts val="1100"/>
            </a:pPr>
            <a:r>
              <a:rPr lang="es-ES" smtClean="0">
                <a:solidFill>
                  <a:schemeClr val="tx2">
                    <a:lumMod val="75000"/>
                  </a:schemeClr>
                </a:solidFill>
                <a:latin typeface="Nunito Sans" panose="020B0604020202020204" charset="0"/>
              </a:rPr>
              <a:t>El </a:t>
            </a:r>
            <a:r>
              <a:rPr lang="es-ES" smtClean="0">
                <a:solidFill>
                  <a:schemeClr val="tx2">
                    <a:lumMod val="75000"/>
                  </a:schemeClr>
                </a:solidFill>
                <a:latin typeface="Nunito Sans" panose="020B0604020202020204" charset="0"/>
              </a:rPr>
              <a:t>código </a:t>
            </a:r>
            <a:r>
              <a:rPr lang="es-ES" smtClean="0">
                <a:solidFill>
                  <a:schemeClr val="tx2">
                    <a:lumMod val="75000"/>
                  </a:schemeClr>
                </a:solidFill>
                <a:latin typeface="Nunito Sans" panose="020B0604020202020204" charset="0"/>
              </a:rPr>
              <a:t>se divide en cinco partes:</a:t>
            </a:r>
            <a:endParaRPr lang="en-US" smtClean="0">
              <a:solidFill>
                <a:schemeClr val="tx2">
                  <a:lumMod val="75000"/>
                </a:schemeClr>
              </a:solidFill>
              <a:latin typeface="Nunito Sans" panose="020B0604020202020204" charset="0"/>
            </a:endParaRPr>
          </a:p>
          <a:p>
            <a:pPr marL="285750" lvl="3" indent="-285750">
              <a:spcBef>
                <a:spcPts val="600"/>
              </a:spcBef>
              <a:buClr>
                <a:schemeClr val="dk1"/>
              </a:buClr>
              <a:buSzPts val="1100"/>
              <a:buFont typeface="Arial" panose="020B0604020202020204" pitchFamily="34" charset="0"/>
              <a:buChar char="•"/>
            </a:pPr>
            <a:endParaRPr lang="en-US">
              <a:solidFill>
                <a:schemeClr val="tx2">
                  <a:lumMod val="75000"/>
                </a:schemeClr>
              </a:solidFill>
              <a:latin typeface="Nunito Sans" panose="020B0604020202020204" charset="0"/>
            </a:endParaRPr>
          </a:p>
        </p:txBody>
      </p:sp>
      <p:grpSp>
        <p:nvGrpSpPr>
          <p:cNvPr id="33" name="Shape 497"/>
          <p:cNvGrpSpPr/>
          <p:nvPr/>
        </p:nvGrpSpPr>
        <p:grpSpPr>
          <a:xfrm>
            <a:off x="3165463" y="2878727"/>
            <a:ext cx="874047" cy="1140133"/>
            <a:chOff x="590250" y="244200"/>
            <a:chExt cx="407975" cy="532175"/>
          </a:xfrm>
        </p:grpSpPr>
        <p:sp>
          <p:nvSpPr>
            <p:cNvPr id="34" name="Shape 498"/>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499"/>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500"/>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501"/>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502"/>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503"/>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504"/>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505"/>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506"/>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507"/>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8"/>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09"/>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10"/>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11"/>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 name="Grupo 1"/>
          <p:cNvGrpSpPr/>
          <p:nvPr/>
        </p:nvGrpSpPr>
        <p:grpSpPr>
          <a:xfrm>
            <a:off x="7905222" y="1070169"/>
            <a:ext cx="955241" cy="904846"/>
            <a:chOff x="7540582" y="1090658"/>
            <a:chExt cx="955241" cy="904846"/>
          </a:xfrm>
        </p:grpSpPr>
        <p:grpSp>
          <p:nvGrpSpPr>
            <p:cNvPr id="42" name="Shape 654"/>
            <p:cNvGrpSpPr/>
            <p:nvPr/>
          </p:nvGrpSpPr>
          <p:grpSpPr>
            <a:xfrm>
              <a:off x="7540582" y="1090658"/>
              <a:ext cx="955241" cy="904846"/>
              <a:chOff x="2583100" y="2973775"/>
              <a:chExt cx="461550" cy="437200"/>
            </a:xfrm>
          </p:grpSpPr>
          <p:sp>
            <p:nvSpPr>
              <p:cNvPr id="43" name="Shape 655"/>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656"/>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1026" name="Picture 2" descr="Resultado de imagen de r projec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0744" y="1234370"/>
              <a:ext cx="537334" cy="416434"/>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Shape 183"/>
          <p:cNvSpPr txBox="1">
            <a:spLocks/>
          </p:cNvSpPr>
          <p:nvPr/>
        </p:nvSpPr>
        <p:spPr>
          <a:xfrm>
            <a:off x="4060648" y="4474685"/>
            <a:ext cx="4400382" cy="45818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ts val="600"/>
              </a:spcBef>
              <a:buClr>
                <a:schemeClr val="dk1"/>
              </a:buClr>
              <a:buSzPts val="1100"/>
            </a:pPr>
            <a:r>
              <a:rPr lang="es-ES" sz="1000" smtClean="0">
                <a:solidFill>
                  <a:schemeClr val="tx2">
                    <a:lumMod val="75000"/>
                  </a:schemeClr>
                </a:solidFill>
                <a:latin typeface="Nunito Sans" panose="020B0604020202020204" charset="0"/>
              </a:rPr>
              <a:t>En el repositorio de GitHub se podrán encontrar tanto los scripts como las tablas intermedias generadas así como los resultados obtenidos.</a:t>
            </a:r>
            <a:endParaRPr lang="en-US" sz="1000" smtClean="0">
              <a:solidFill>
                <a:schemeClr val="tx2">
                  <a:lumMod val="75000"/>
                </a:schemeClr>
              </a:solidFill>
              <a:latin typeface="Nunito Sans" panose="020B0604020202020204" charset="0"/>
            </a:endParaRPr>
          </a:p>
          <a:p>
            <a:pPr marL="285750" lvl="3" indent="-285750" algn="just">
              <a:spcBef>
                <a:spcPts val="600"/>
              </a:spcBef>
              <a:buClr>
                <a:schemeClr val="dk1"/>
              </a:buClr>
              <a:buSzPts val="1100"/>
              <a:buFont typeface="Arial" panose="020B0604020202020204" pitchFamily="34" charset="0"/>
              <a:buChar char="•"/>
            </a:pPr>
            <a:endParaRPr lang="en-US">
              <a:solidFill>
                <a:schemeClr val="tx2">
                  <a:lumMod val="75000"/>
                </a:schemeClr>
              </a:solidFill>
              <a:latin typeface="Nunito Sans" panose="020B060402020202020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7" name="Shape 183"/>
          <p:cNvSpPr txBox="1">
            <a:spLocks/>
          </p:cNvSpPr>
          <p:nvPr/>
        </p:nvSpPr>
        <p:spPr>
          <a:xfrm>
            <a:off x="3332212" y="1375804"/>
            <a:ext cx="5040000" cy="7964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ts val="600"/>
              </a:spcBef>
              <a:buClr>
                <a:schemeClr val="dk1"/>
              </a:buClr>
              <a:buSzPts val="1100"/>
            </a:pPr>
            <a:r>
              <a:rPr lang="en-US" smtClean="0">
                <a:solidFill>
                  <a:schemeClr val="tx2">
                    <a:lumMod val="75000"/>
                  </a:schemeClr>
                </a:solidFill>
                <a:latin typeface="Nunito Sans" panose="020B0604020202020204" charset="0"/>
              </a:rPr>
              <a:t>Se consideran dos subtablas disjuntas, una con las variables numéricas y otra con las </a:t>
            </a:r>
            <a:r>
              <a:rPr lang="es-ES" smtClean="0">
                <a:solidFill>
                  <a:schemeClr val="tx2">
                    <a:lumMod val="75000"/>
                  </a:schemeClr>
                </a:solidFill>
                <a:latin typeface="Nunito Sans" panose="020B0604020202020204" charset="0"/>
              </a:rPr>
              <a:t>categóricas</a:t>
            </a:r>
            <a:r>
              <a:rPr lang="en-US" smtClean="0">
                <a:solidFill>
                  <a:schemeClr val="tx2">
                    <a:lumMod val="75000"/>
                  </a:schemeClr>
                </a:solidFill>
                <a:latin typeface="Nunito Sans" panose="020B0604020202020204" charset="0"/>
              </a:rPr>
              <a:t>. El conjunto numérico se utilizará para el análisis de componentes principales (PCA) y el factorial para crear un diccionario para transformar estos factores a numéricos en el entrenamiento del XGBoost.</a:t>
            </a:r>
            <a:endParaRPr lang="en-US">
              <a:solidFill>
                <a:schemeClr val="tx2">
                  <a:lumMod val="75000"/>
                </a:schemeClr>
              </a:solidFill>
            </a:endParaRPr>
          </a:p>
        </p:txBody>
      </p:sp>
      <p:grpSp>
        <p:nvGrpSpPr>
          <p:cNvPr id="8" name="Shape 692"/>
          <p:cNvGrpSpPr/>
          <p:nvPr/>
        </p:nvGrpSpPr>
        <p:grpSpPr>
          <a:xfrm>
            <a:off x="3048087" y="938279"/>
            <a:ext cx="597822" cy="589540"/>
            <a:chOff x="3292425" y="3664250"/>
            <a:chExt cx="397025" cy="391525"/>
          </a:xfrm>
        </p:grpSpPr>
        <p:sp>
          <p:nvSpPr>
            <p:cNvPr id="9" name="Shape 693"/>
            <p:cNvSpPr/>
            <p:nvPr/>
          </p:nvSpPr>
          <p:spPr>
            <a:xfrm>
              <a:off x="3292425" y="3680675"/>
              <a:ext cx="375100" cy="375100"/>
            </a:xfrm>
            <a:custGeom>
              <a:avLst/>
              <a:gdLst/>
              <a:ahLst/>
              <a:cxnLst/>
              <a:rect l="0" t="0" r="0" b="0"/>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694"/>
            <p:cNvSpPr/>
            <p:nvPr/>
          </p:nvSpPr>
          <p:spPr>
            <a:xfrm>
              <a:off x="3504325" y="3664250"/>
              <a:ext cx="131525" cy="153450"/>
            </a:xfrm>
            <a:custGeom>
              <a:avLst/>
              <a:gdLst/>
              <a:ahLst/>
              <a:cxnLst/>
              <a:rect l="0" t="0" r="0" b="0"/>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695"/>
            <p:cNvSpPr/>
            <p:nvPr/>
          </p:nvSpPr>
          <p:spPr>
            <a:xfrm>
              <a:off x="3501875" y="3749500"/>
              <a:ext cx="187575" cy="96825"/>
            </a:xfrm>
            <a:custGeom>
              <a:avLst/>
              <a:gdLst/>
              <a:ahLst/>
              <a:cxnLst/>
              <a:rect l="0" t="0" r="0" b="0"/>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2" name="Shape 696"/>
          <p:cNvGrpSpPr/>
          <p:nvPr/>
        </p:nvGrpSpPr>
        <p:grpSpPr>
          <a:xfrm>
            <a:off x="7906887" y="3245224"/>
            <a:ext cx="691815" cy="502084"/>
            <a:chOff x="3932350" y="3714775"/>
            <a:chExt cx="439650" cy="319075"/>
          </a:xfrm>
        </p:grpSpPr>
        <p:sp>
          <p:nvSpPr>
            <p:cNvPr id="13" name="Shape 697"/>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698"/>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699"/>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700"/>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701"/>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8" name="Shape 183"/>
          <p:cNvSpPr txBox="1">
            <a:spLocks/>
          </p:cNvSpPr>
          <p:nvPr/>
        </p:nvSpPr>
        <p:spPr>
          <a:xfrm>
            <a:off x="3332212" y="2790790"/>
            <a:ext cx="5040000" cy="7964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ts val="600"/>
              </a:spcBef>
              <a:buClr>
                <a:schemeClr val="dk1"/>
              </a:buClr>
              <a:buSzPts val="1100"/>
            </a:pPr>
            <a:r>
              <a:rPr lang="es-ES" smtClean="0">
                <a:solidFill>
                  <a:schemeClr val="tx2">
                    <a:lumMod val="75000"/>
                  </a:schemeClr>
                </a:solidFill>
                <a:latin typeface="Nunito Sans" panose="020B0604020202020204" charset="0"/>
              </a:rPr>
              <a:t>Observamos</a:t>
            </a:r>
            <a:r>
              <a:rPr lang="en-US" smtClean="0">
                <a:solidFill>
                  <a:schemeClr val="tx2">
                    <a:lumMod val="75000"/>
                  </a:schemeClr>
                </a:solidFill>
                <a:latin typeface="Nunito Sans" panose="020B0604020202020204" charset="0"/>
              </a:rPr>
              <a:t> que la variable respuesta </a:t>
            </a:r>
            <a:r>
              <a:rPr lang="en-US" err="1" smtClean="0">
                <a:solidFill>
                  <a:schemeClr val="tx2">
                    <a:lumMod val="75000"/>
                  </a:schemeClr>
                </a:solidFill>
                <a:latin typeface="Nunito Sans" panose="020B0604020202020204" charset="0"/>
              </a:rPr>
              <a:t>toma</a:t>
            </a:r>
            <a:r>
              <a:rPr lang="en-US" smtClean="0">
                <a:solidFill>
                  <a:schemeClr val="tx2">
                    <a:lumMod val="75000"/>
                  </a:schemeClr>
                </a:solidFill>
                <a:latin typeface="Nunito Sans" panose="020B0604020202020204" charset="0"/>
              </a:rPr>
              <a:t> la forma de una Gamma, con una media de 16,421.41.</a:t>
            </a:r>
            <a:endParaRPr lang="en-US">
              <a:solidFill>
                <a:schemeClr val="tx2">
                  <a:lumMod val="75000"/>
                </a:schemeClr>
              </a:solidFill>
            </a:endParaRPr>
          </a:p>
        </p:txBody>
      </p:sp>
      <p:sp>
        <p:nvSpPr>
          <p:cNvPr id="19" name="Shape 183"/>
          <p:cNvSpPr txBox="1">
            <a:spLocks/>
          </p:cNvSpPr>
          <p:nvPr/>
        </p:nvSpPr>
        <p:spPr>
          <a:xfrm>
            <a:off x="3332212" y="3807110"/>
            <a:ext cx="5040000" cy="7964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ts val="600"/>
              </a:spcBef>
              <a:buClr>
                <a:schemeClr val="dk1"/>
              </a:buClr>
              <a:buSzPts val="1100"/>
            </a:pPr>
            <a:r>
              <a:rPr lang="en-US" err="1" smtClean="0">
                <a:solidFill>
                  <a:schemeClr val="tx2">
                    <a:lumMod val="75000"/>
                  </a:schemeClr>
                </a:solidFill>
                <a:latin typeface="Nunito Sans" panose="020B0604020202020204" charset="0"/>
              </a:rPr>
              <a:t>Separamos</a:t>
            </a:r>
            <a:r>
              <a:rPr lang="en-US" smtClean="0">
                <a:solidFill>
                  <a:schemeClr val="tx2">
                    <a:lumMod val="75000"/>
                  </a:schemeClr>
                </a:solidFill>
                <a:latin typeface="Nunito Sans" panose="020B0604020202020204" charset="0"/>
              </a:rPr>
              <a:t> la table resultante en conjunto de entrenamiento </a:t>
            </a:r>
            <a:r>
              <a:rPr lang="en-US" i="1" smtClean="0">
                <a:solidFill>
                  <a:schemeClr val="tx2">
                    <a:lumMod val="75000"/>
                  </a:schemeClr>
                </a:solidFill>
                <a:latin typeface="Nunito Sans" panose="020B0604020202020204" charset="0"/>
              </a:rPr>
              <a:t>train</a:t>
            </a:r>
            <a:r>
              <a:rPr lang="en-US" smtClean="0">
                <a:solidFill>
                  <a:schemeClr val="tx2">
                    <a:lumMod val="75000"/>
                  </a:schemeClr>
                </a:solidFill>
                <a:latin typeface="Nunito Sans" panose="020B0604020202020204" charset="0"/>
              </a:rPr>
              <a:t> (90%) y conjunto de validación </a:t>
            </a:r>
            <a:r>
              <a:rPr lang="en-US" i="1" smtClean="0">
                <a:solidFill>
                  <a:schemeClr val="tx2">
                    <a:lumMod val="75000"/>
                  </a:schemeClr>
                </a:solidFill>
                <a:latin typeface="Nunito Sans" panose="020B0604020202020204" charset="0"/>
              </a:rPr>
              <a:t>test</a:t>
            </a:r>
            <a:r>
              <a:rPr lang="en-US" smtClean="0">
                <a:solidFill>
                  <a:schemeClr val="tx2">
                    <a:lumMod val="75000"/>
                  </a:schemeClr>
                </a:solidFill>
                <a:latin typeface="Nunito Sans" panose="020B0604020202020204" charset="0"/>
              </a:rPr>
              <a:t> (10%) para comparar </a:t>
            </a:r>
            <a:r>
              <a:rPr lang="en-US" err="1" smtClean="0">
                <a:solidFill>
                  <a:schemeClr val="tx2">
                    <a:lumMod val="75000"/>
                  </a:schemeClr>
                </a:solidFill>
                <a:latin typeface="Nunito Sans" panose="020B0604020202020204" charset="0"/>
              </a:rPr>
              <a:t>los</a:t>
            </a:r>
            <a:r>
              <a:rPr lang="en-US" smtClean="0">
                <a:solidFill>
                  <a:schemeClr val="tx2">
                    <a:lumMod val="75000"/>
                  </a:schemeClr>
                </a:solidFill>
                <a:latin typeface="Nunito Sans" panose="020B0604020202020204" charset="0"/>
              </a:rPr>
              <a:t> </a:t>
            </a:r>
            <a:r>
              <a:rPr lang="en-US" err="1" smtClean="0">
                <a:solidFill>
                  <a:schemeClr val="tx2">
                    <a:lumMod val="75000"/>
                  </a:schemeClr>
                </a:solidFill>
                <a:latin typeface="Nunito Sans" panose="020B0604020202020204" charset="0"/>
              </a:rPr>
              <a:t>modelos</a:t>
            </a:r>
            <a:r>
              <a:rPr lang="en-US" smtClean="0">
                <a:solidFill>
                  <a:schemeClr val="tx2">
                    <a:lumMod val="75000"/>
                  </a:schemeClr>
                </a:solidFill>
                <a:latin typeface="Nunito Sans" panose="020B0604020202020204" charset="0"/>
              </a:rPr>
              <a:t> que </a:t>
            </a:r>
            <a:r>
              <a:rPr lang="en-US" err="1" smtClean="0">
                <a:solidFill>
                  <a:schemeClr val="tx2">
                    <a:lumMod val="75000"/>
                  </a:schemeClr>
                </a:solidFill>
                <a:latin typeface="Nunito Sans" panose="020B0604020202020204" charset="0"/>
              </a:rPr>
              <a:t>entrenaremos</a:t>
            </a:r>
            <a:r>
              <a:rPr lang="en-US" smtClean="0">
                <a:solidFill>
                  <a:schemeClr val="tx2">
                    <a:lumMod val="75000"/>
                  </a:schemeClr>
                </a:solidFill>
                <a:latin typeface="Nunito Sans" panose="020B0604020202020204" charset="0"/>
              </a:rPr>
              <a:t>.</a:t>
            </a:r>
            <a:endParaRPr lang="en-US">
              <a:solidFill>
                <a:schemeClr val="tx2">
                  <a:lumMod val="75000"/>
                </a:schemeClr>
              </a:solidFill>
            </a:endParaRPr>
          </a:p>
        </p:txBody>
      </p:sp>
      <p:grpSp>
        <p:nvGrpSpPr>
          <p:cNvPr id="20" name="Shape 606"/>
          <p:cNvGrpSpPr/>
          <p:nvPr/>
        </p:nvGrpSpPr>
        <p:grpSpPr>
          <a:xfrm>
            <a:off x="2882426" y="4117446"/>
            <a:ext cx="596526" cy="640683"/>
            <a:chOff x="616425" y="2329600"/>
            <a:chExt cx="361700" cy="388475"/>
          </a:xfrm>
        </p:grpSpPr>
        <p:sp>
          <p:nvSpPr>
            <p:cNvPr id="21" name="Shape 607"/>
            <p:cNvSpPr/>
            <p:nvPr/>
          </p:nvSpPr>
          <p:spPr>
            <a:xfrm>
              <a:off x="616425" y="2329600"/>
              <a:ext cx="361700" cy="388475"/>
            </a:xfrm>
            <a:custGeom>
              <a:avLst/>
              <a:gdLst/>
              <a:ahLst/>
              <a:cxnLst/>
              <a:rect l="0" t="0" r="0" b="0"/>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608"/>
            <p:cNvSpPr/>
            <p:nvPr/>
          </p:nvSpPr>
          <p:spPr>
            <a:xfrm>
              <a:off x="704725" y="2545750"/>
              <a:ext cx="185125" cy="25"/>
            </a:xfrm>
            <a:custGeom>
              <a:avLst/>
              <a:gdLst/>
              <a:ahLst/>
              <a:cxnLst/>
              <a:rect l="0" t="0" r="0" b="0"/>
              <a:pathLst>
                <a:path w="7405" h="1" fill="none" extrusionOk="0">
                  <a:moveTo>
                    <a:pt x="7404" y="0"/>
                  </a:moveTo>
                  <a:lnTo>
                    <a:pt x="0" y="0"/>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609"/>
            <p:cNvSpPr/>
            <p:nvPr/>
          </p:nvSpPr>
          <p:spPr>
            <a:xfrm>
              <a:off x="811875" y="2626125"/>
              <a:ext cx="31075" cy="31075"/>
            </a:xfrm>
            <a:custGeom>
              <a:avLst/>
              <a:gdLst/>
              <a:ahLst/>
              <a:cxnLst/>
              <a:rect l="0" t="0" r="0" b="0"/>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610"/>
            <p:cNvSpPr/>
            <p:nvPr/>
          </p:nvSpPr>
          <p:spPr>
            <a:xfrm>
              <a:off x="751000" y="2568275"/>
              <a:ext cx="54200" cy="53600"/>
            </a:xfrm>
            <a:custGeom>
              <a:avLst/>
              <a:gdLst/>
              <a:ahLst/>
              <a:cxnLst/>
              <a:rect l="0" t="0" r="0" b="0"/>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611"/>
            <p:cNvSpPr/>
            <p:nvPr/>
          </p:nvSpPr>
          <p:spPr>
            <a:xfrm>
              <a:off x="769875" y="2662650"/>
              <a:ext cx="23775" cy="23775"/>
            </a:xfrm>
            <a:custGeom>
              <a:avLst/>
              <a:gdLst/>
              <a:ahLst/>
              <a:cxnLst/>
              <a:rect l="0" t="0" r="0" b="0"/>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612"/>
            <p:cNvSpPr/>
            <p:nvPr/>
          </p:nvSpPr>
          <p:spPr>
            <a:xfrm>
              <a:off x="799700" y="2503125"/>
              <a:ext cx="24375" cy="23775"/>
            </a:xfrm>
            <a:custGeom>
              <a:avLst/>
              <a:gdLst/>
              <a:ahLst/>
              <a:cxnLst/>
              <a:rect l="0" t="0" r="0" b="0"/>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613"/>
            <p:cNvSpPr/>
            <p:nvPr/>
          </p:nvSpPr>
          <p:spPr>
            <a:xfrm>
              <a:off x="766825" y="2388050"/>
              <a:ext cx="60925" cy="25"/>
            </a:xfrm>
            <a:custGeom>
              <a:avLst/>
              <a:gdLst/>
              <a:ahLst/>
              <a:cxnLst/>
              <a:rect l="0" t="0" r="0" b="0"/>
              <a:pathLst>
                <a:path w="2437" h="1" fill="none" extrusionOk="0">
                  <a:moveTo>
                    <a:pt x="2436" y="0"/>
                  </a:moveTo>
                  <a:lnTo>
                    <a:pt x="1" y="0"/>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614"/>
            <p:cNvSpPr/>
            <p:nvPr/>
          </p:nvSpPr>
          <p:spPr>
            <a:xfrm>
              <a:off x="769875" y="2456250"/>
              <a:ext cx="31075" cy="31075"/>
            </a:xfrm>
            <a:custGeom>
              <a:avLst/>
              <a:gdLst/>
              <a:ahLst/>
              <a:cxnLst/>
              <a:rect l="0" t="0" r="0" b="0"/>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29" name="Picture 6" descr="Resultado de imagen de universitat de valencia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583" y="3612778"/>
            <a:ext cx="1040247" cy="78018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Datathon Cajamar UniversityHack 20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447" y="4607592"/>
            <a:ext cx="1569560" cy="347825"/>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1" name="Shape 183"/>
          <p:cNvSpPr txBox="1">
            <a:spLocks/>
          </p:cNvSpPr>
          <p:nvPr/>
        </p:nvSpPr>
        <p:spPr>
          <a:xfrm>
            <a:off x="6338054" y="424037"/>
            <a:ext cx="2314988" cy="5142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buClr>
                <a:schemeClr val="dk1"/>
              </a:buClr>
              <a:buSzPts val="1100"/>
            </a:pPr>
            <a:r>
              <a:rPr lang="es-ES" sz="1600" b="1" smtClean="0">
                <a:solidFill>
                  <a:schemeClr val="tx2">
                    <a:lumMod val="75000"/>
                  </a:schemeClr>
                </a:solidFill>
                <a:latin typeface="Nunito Sans" panose="020B0604020202020204" charset="0"/>
              </a:rPr>
              <a:t>Manipulación de datos</a:t>
            </a:r>
            <a:endParaRPr lang="en-US" sz="1600" b="1">
              <a:solidFill>
                <a:schemeClr val="tx2">
                  <a:lumMod val="75000"/>
                </a:schemeClr>
              </a:solidFill>
            </a:endParaRPr>
          </a:p>
        </p:txBody>
      </p:sp>
    </p:spTree>
    <p:extLst>
      <p:ext uri="{BB962C8B-B14F-4D97-AF65-F5344CB8AC3E}">
        <p14:creationId xmlns:p14="http://schemas.microsoft.com/office/powerpoint/2010/main" val="12874455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7" name="Shape 183"/>
          <p:cNvSpPr txBox="1">
            <a:spLocks/>
          </p:cNvSpPr>
          <p:nvPr/>
        </p:nvSpPr>
        <p:spPr>
          <a:xfrm>
            <a:off x="3270215" y="1411860"/>
            <a:ext cx="5372057" cy="7964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ts val="600"/>
              </a:spcBef>
              <a:buClr>
                <a:schemeClr val="dk1"/>
              </a:buClr>
              <a:buSzPts val="1100"/>
            </a:pPr>
            <a:r>
              <a:rPr lang="en-US" err="1" smtClean="0">
                <a:solidFill>
                  <a:schemeClr val="tx2">
                    <a:lumMod val="75000"/>
                  </a:schemeClr>
                </a:solidFill>
                <a:latin typeface="Nunito Sans" panose="020B0604020202020204" charset="0"/>
              </a:rPr>
              <a:t>Sólo</a:t>
            </a:r>
            <a:r>
              <a:rPr lang="en-US" smtClean="0">
                <a:solidFill>
                  <a:schemeClr val="tx2">
                    <a:lumMod val="75000"/>
                  </a:schemeClr>
                </a:solidFill>
                <a:latin typeface="Nunito Sans" panose="020B0604020202020204" charset="0"/>
              </a:rPr>
              <a:t> </a:t>
            </a:r>
            <a:r>
              <a:rPr lang="en-US" err="1" smtClean="0">
                <a:solidFill>
                  <a:schemeClr val="tx2">
                    <a:lumMod val="75000"/>
                  </a:schemeClr>
                </a:solidFill>
                <a:latin typeface="Nunito Sans" panose="020B0604020202020204" charset="0"/>
              </a:rPr>
              <a:t>aparecen</a:t>
            </a:r>
            <a:r>
              <a:rPr lang="en-US" smtClean="0">
                <a:solidFill>
                  <a:schemeClr val="tx2">
                    <a:lumMod val="75000"/>
                  </a:schemeClr>
                </a:solidFill>
                <a:latin typeface="Nunito Sans" panose="020B0604020202020204" charset="0"/>
              </a:rPr>
              <a:t> </a:t>
            </a:r>
            <a:r>
              <a:rPr lang="en-US" u="sng" err="1" smtClean="0">
                <a:solidFill>
                  <a:schemeClr val="tx2">
                    <a:lumMod val="75000"/>
                  </a:schemeClr>
                </a:solidFill>
                <a:latin typeface="Nunito Sans" panose="020B0604020202020204" charset="0"/>
              </a:rPr>
              <a:t>valores</a:t>
            </a:r>
            <a:r>
              <a:rPr lang="en-US" u="sng" smtClean="0">
                <a:solidFill>
                  <a:schemeClr val="tx2">
                    <a:lumMod val="75000"/>
                  </a:schemeClr>
                </a:solidFill>
                <a:latin typeface="Nunito Sans" panose="020B0604020202020204" charset="0"/>
              </a:rPr>
              <a:t> vacíos</a:t>
            </a:r>
            <a:r>
              <a:rPr lang="en-US" smtClean="0">
                <a:solidFill>
                  <a:schemeClr val="tx2">
                    <a:lumMod val="75000"/>
                  </a:schemeClr>
                </a:solidFill>
                <a:latin typeface="Nunito Sans" panose="020B0604020202020204" charset="0"/>
              </a:rPr>
              <a:t> en la </a:t>
            </a:r>
            <a:r>
              <a:rPr lang="en-US">
                <a:solidFill>
                  <a:schemeClr val="tx2">
                    <a:lumMod val="75000"/>
                  </a:schemeClr>
                </a:solidFill>
                <a:latin typeface="Nunito Sans" panose="020B0604020202020204" charset="0"/>
              </a:rPr>
              <a:t>variable </a:t>
            </a:r>
            <a:r>
              <a:rPr lang="en-US" smtClean="0">
                <a:solidFill>
                  <a:schemeClr val="tx2">
                    <a:lumMod val="75000"/>
                  </a:schemeClr>
                </a:solidFill>
                <a:latin typeface="Nunito Sans" panose="020B0604020202020204" charset="0"/>
              </a:rPr>
              <a:t>Socio</a:t>
            </a:r>
            <a:r>
              <a:rPr lang="en-US">
                <a:solidFill>
                  <a:schemeClr val="tx2">
                    <a:lumMod val="75000"/>
                  </a:schemeClr>
                </a:solidFill>
              </a:rPr>
              <a:t>_</a:t>
            </a:r>
            <a:r>
              <a:rPr lang="en-US" smtClean="0">
                <a:solidFill>
                  <a:schemeClr val="tx2">
                    <a:lumMod val="75000"/>
                  </a:schemeClr>
                </a:solidFill>
                <a:latin typeface="Nunito Sans" panose="020B0604020202020204" charset="0"/>
              </a:rPr>
              <a:t>Demo</a:t>
            </a:r>
            <a:r>
              <a:rPr lang="en-US" smtClean="0">
                <a:solidFill>
                  <a:schemeClr val="tx2">
                    <a:lumMod val="75000"/>
                  </a:schemeClr>
                </a:solidFill>
                <a:latin typeface="+mj-lt"/>
              </a:rPr>
              <a:t>_</a:t>
            </a:r>
            <a:r>
              <a:rPr lang="en-US" smtClean="0">
                <a:solidFill>
                  <a:schemeClr val="tx2">
                    <a:lumMod val="75000"/>
                  </a:schemeClr>
                </a:solidFill>
                <a:latin typeface="Nunito Sans" panose="020B0604020202020204" charset="0"/>
              </a:rPr>
              <a:t>01, que para </a:t>
            </a:r>
            <a:r>
              <a:rPr lang="en-US" err="1" smtClean="0">
                <a:solidFill>
                  <a:schemeClr val="tx2">
                    <a:lumMod val="75000"/>
                  </a:schemeClr>
                </a:solidFill>
                <a:latin typeface="Nunito Sans" panose="020B0604020202020204" charset="0"/>
              </a:rPr>
              <a:t>los</a:t>
            </a:r>
            <a:r>
              <a:rPr lang="en-US" smtClean="0">
                <a:solidFill>
                  <a:schemeClr val="tx2">
                    <a:lumMod val="75000"/>
                  </a:schemeClr>
                </a:solidFill>
                <a:latin typeface="Nunito Sans" panose="020B0604020202020204" charset="0"/>
              </a:rPr>
              <a:t> XGBoosters </a:t>
            </a:r>
            <a:r>
              <a:rPr lang="en-US" err="1" smtClean="0">
                <a:solidFill>
                  <a:schemeClr val="tx2">
                    <a:lumMod val="75000"/>
                  </a:schemeClr>
                </a:solidFill>
                <a:latin typeface="Nunito Sans" panose="020B0604020202020204" charset="0"/>
              </a:rPr>
              <a:t>los</a:t>
            </a:r>
            <a:r>
              <a:rPr lang="en-US" smtClean="0">
                <a:solidFill>
                  <a:schemeClr val="tx2">
                    <a:lumMod val="75000"/>
                  </a:schemeClr>
                </a:solidFill>
                <a:latin typeface="Nunito Sans" panose="020B0604020202020204" charset="0"/>
              </a:rPr>
              <a:t> </a:t>
            </a:r>
            <a:r>
              <a:rPr lang="en-US" err="1" smtClean="0">
                <a:solidFill>
                  <a:schemeClr val="tx2">
                    <a:lumMod val="75000"/>
                  </a:schemeClr>
                </a:solidFill>
                <a:latin typeface="Nunito Sans" panose="020B0604020202020204" charset="0"/>
              </a:rPr>
              <a:t>dejaremos</a:t>
            </a:r>
            <a:r>
              <a:rPr lang="en-US" smtClean="0">
                <a:solidFill>
                  <a:schemeClr val="tx2">
                    <a:lumMod val="75000"/>
                  </a:schemeClr>
                </a:solidFill>
                <a:latin typeface="Nunito Sans" panose="020B0604020202020204" charset="0"/>
              </a:rPr>
              <a:t> como </a:t>
            </a:r>
            <a:r>
              <a:rPr lang="en-US" err="1" smtClean="0">
                <a:solidFill>
                  <a:schemeClr val="tx2">
                    <a:lumMod val="75000"/>
                  </a:schemeClr>
                </a:solidFill>
                <a:latin typeface="Nunito Sans" panose="020B0604020202020204" charset="0"/>
              </a:rPr>
              <a:t>están</a:t>
            </a:r>
            <a:r>
              <a:rPr lang="en-US" smtClean="0">
                <a:solidFill>
                  <a:schemeClr val="tx2">
                    <a:lumMod val="75000"/>
                  </a:schemeClr>
                </a:solidFill>
                <a:latin typeface="Nunito Sans" panose="020B0604020202020204" charset="0"/>
              </a:rPr>
              <a:t> y para </a:t>
            </a:r>
            <a:r>
              <a:rPr lang="en-US" err="1" smtClean="0">
                <a:solidFill>
                  <a:schemeClr val="tx2">
                    <a:lumMod val="75000"/>
                  </a:schemeClr>
                </a:solidFill>
                <a:latin typeface="Nunito Sans" panose="020B0604020202020204" charset="0"/>
              </a:rPr>
              <a:t>los</a:t>
            </a:r>
            <a:r>
              <a:rPr lang="en-US" smtClean="0">
                <a:solidFill>
                  <a:schemeClr val="tx2">
                    <a:lumMod val="75000"/>
                  </a:schemeClr>
                </a:solidFill>
                <a:latin typeface="Nunito Sans" panose="020B0604020202020204" charset="0"/>
              </a:rPr>
              <a:t> </a:t>
            </a:r>
            <a:r>
              <a:rPr lang="en-US" err="1" smtClean="0">
                <a:solidFill>
                  <a:schemeClr val="tx2">
                    <a:lumMod val="75000"/>
                  </a:schemeClr>
                </a:solidFill>
                <a:latin typeface="Nunito Sans" panose="020B0604020202020204" charset="0"/>
              </a:rPr>
              <a:t>otros</a:t>
            </a:r>
            <a:r>
              <a:rPr lang="en-US" smtClean="0">
                <a:solidFill>
                  <a:schemeClr val="tx2">
                    <a:lumMod val="75000"/>
                  </a:schemeClr>
                </a:solidFill>
                <a:latin typeface="Nunito Sans" panose="020B0604020202020204" charset="0"/>
              </a:rPr>
              <a:t> </a:t>
            </a:r>
            <a:r>
              <a:rPr lang="en-US" err="1" smtClean="0">
                <a:solidFill>
                  <a:schemeClr val="tx2">
                    <a:lumMod val="75000"/>
                  </a:schemeClr>
                </a:solidFill>
                <a:latin typeface="Nunito Sans" panose="020B0604020202020204" charset="0"/>
              </a:rPr>
              <a:t>modelos</a:t>
            </a:r>
            <a:r>
              <a:rPr lang="en-US" smtClean="0">
                <a:solidFill>
                  <a:schemeClr val="tx2">
                    <a:lumMod val="75000"/>
                  </a:schemeClr>
                </a:solidFill>
                <a:latin typeface="Nunito Sans" panose="020B0604020202020204" charset="0"/>
              </a:rPr>
              <a:t> </a:t>
            </a:r>
            <a:r>
              <a:rPr lang="en-US" err="1" smtClean="0">
                <a:solidFill>
                  <a:schemeClr val="tx2">
                    <a:lumMod val="75000"/>
                  </a:schemeClr>
                </a:solidFill>
                <a:latin typeface="Nunito Sans" panose="020B0604020202020204" charset="0"/>
              </a:rPr>
              <a:t>los</a:t>
            </a:r>
            <a:r>
              <a:rPr lang="en-US" smtClean="0">
                <a:solidFill>
                  <a:schemeClr val="tx2">
                    <a:lumMod val="75000"/>
                  </a:schemeClr>
                </a:solidFill>
                <a:latin typeface="Nunito Sans" panose="020B0604020202020204" charset="0"/>
              </a:rPr>
              <a:t> imputaremos con la </a:t>
            </a:r>
            <a:r>
              <a:rPr lang="en-US" err="1" smtClean="0">
                <a:solidFill>
                  <a:schemeClr val="tx2">
                    <a:lumMod val="75000"/>
                  </a:schemeClr>
                </a:solidFill>
                <a:latin typeface="Nunito Sans" panose="020B0604020202020204" charset="0"/>
              </a:rPr>
              <a:t>moda</a:t>
            </a:r>
            <a:r>
              <a:rPr lang="en-US" smtClean="0">
                <a:solidFill>
                  <a:schemeClr val="tx2">
                    <a:lumMod val="75000"/>
                  </a:schemeClr>
                </a:solidFill>
                <a:latin typeface="Nunito Sans" panose="020B0604020202020204" charset="0"/>
              </a:rPr>
              <a:t> de </a:t>
            </a:r>
            <a:r>
              <a:rPr lang="en-US" err="1" smtClean="0">
                <a:solidFill>
                  <a:schemeClr val="tx2">
                    <a:lumMod val="75000"/>
                  </a:schemeClr>
                </a:solidFill>
                <a:latin typeface="Nunito Sans" panose="020B0604020202020204" charset="0"/>
              </a:rPr>
              <a:t>tal</a:t>
            </a:r>
            <a:r>
              <a:rPr lang="en-US" smtClean="0">
                <a:solidFill>
                  <a:schemeClr val="tx2">
                    <a:lumMod val="75000"/>
                  </a:schemeClr>
                </a:solidFill>
                <a:latin typeface="Nunito Sans" panose="020B0604020202020204" charset="0"/>
              </a:rPr>
              <a:t> factor.</a:t>
            </a:r>
            <a:endParaRPr lang="en-US">
              <a:solidFill>
                <a:schemeClr val="tx2">
                  <a:lumMod val="75000"/>
                </a:schemeClr>
              </a:solidFill>
            </a:endParaRPr>
          </a:p>
        </p:txBody>
      </p:sp>
      <p:sp>
        <p:nvSpPr>
          <p:cNvPr id="18" name="Shape 183"/>
          <p:cNvSpPr txBox="1">
            <a:spLocks/>
          </p:cNvSpPr>
          <p:nvPr/>
        </p:nvSpPr>
        <p:spPr>
          <a:xfrm>
            <a:off x="3270215" y="2863998"/>
            <a:ext cx="5372057" cy="14977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ts val="600"/>
              </a:spcBef>
              <a:buClr>
                <a:schemeClr val="dk1"/>
              </a:buClr>
              <a:buSzPts val="1100"/>
            </a:pPr>
            <a:r>
              <a:rPr lang="en-US" smtClean="0">
                <a:solidFill>
                  <a:schemeClr val="tx2">
                    <a:lumMod val="75000"/>
                  </a:schemeClr>
                </a:solidFill>
                <a:latin typeface="Nunito Sans" panose="020B0604020202020204" charset="0"/>
              </a:rPr>
              <a:t>Para añadir variables, realizamos a </a:t>
            </a:r>
            <a:r>
              <a:rPr lang="en-US" err="1" smtClean="0">
                <a:solidFill>
                  <a:schemeClr val="tx2">
                    <a:lumMod val="75000"/>
                  </a:schemeClr>
                </a:solidFill>
                <a:latin typeface="Nunito Sans" panose="020B0604020202020204" charset="0"/>
              </a:rPr>
              <a:t>partir</a:t>
            </a:r>
            <a:r>
              <a:rPr lang="en-US" smtClean="0">
                <a:solidFill>
                  <a:schemeClr val="tx2">
                    <a:lumMod val="75000"/>
                  </a:schemeClr>
                </a:solidFill>
                <a:latin typeface="Nunito Sans" panose="020B0604020202020204" charset="0"/>
              </a:rPr>
              <a:t> de las variables numéricas un </a:t>
            </a:r>
            <a:r>
              <a:rPr lang="en-US" u="sng" smtClean="0">
                <a:solidFill>
                  <a:schemeClr val="tx2">
                    <a:lumMod val="75000"/>
                  </a:schemeClr>
                </a:solidFill>
                <a:latin typeface="Nunito Sans" panose="020B0604020202020204" charset="0"/>
              </a:rPr>
              <a:t>análisis de </a:t>
            </a:r>
            <a:r>
              <a:rPr lang="en-US" u="sng" err="1" smtClean="0">
                <a:solidFill>
                  <a:schemeClr val="tx2">
                    <a:lumMod val="75000"/>
                  </a:schemeClr>
                </a:solidFill>
                <a:latin typeface="Nunito Sans" panose="020B0604020202020204" charset="0"/>
              </a:rPr>
              <a:t>componentes</a:t>
            </a:r>
            <a:r>
              <a:rPr lang="en-US" u="sng" smtClean="0">
                <a:solidFill>
                  <a:schemeClr val="tx2">
                    <a:lumMod val="75000"/>
                  </a:schemeClr>
                </a:solidFill>
                <a:latin typeface="Nunito Sans" panose="020B0604020202020204" charset="0"/>
              </a:rPr>
              <a:t> principales</a:t>
            </a:r>
            <a:r>
              <a:rPr lang="en-US" smtClean="0">
                <a:solidFill>
                  <a:schemeClr val="tx2">
                    <a:lumMod val="75000"/>
                  </a:schemeClr>
                </a:solidFill>
                <a:latin typeface="Nunito Sans" panose="020B0604020202020204" charset="0"/>
              </a:rPr>
              <a:t>. Se tiene en cuenta que la aplicación al negocio de variables sacadas de un PCA no suelen ser interpretables, por lo que el trabajo se ha realizado con y sin ellas. Igualmente, las hemos utilizado por la reducción del error que se produce al añadirlas.</a:t>
            </a:r>
            <a:endParaRPr lang="en-US">
              <a:solidFill>
                <a:schemeClr val="tx2">
                  <a:lumMod val="75000"/>
                </a:schemeClr>
              </a:solidFill>
            </a:endParaRPr>
          </a:p>
        </p:txBody>
      </p:sp>
      <p:sp>
        <p:nvSpPr>
          <p:cNvPr id="19" name="Shape 730"/>
          <p:cNvSpPr/>
          <p:nvPr/>
        </p:nvSpPr>
        <p:spPr>
          <a:xfrm>
            <a:off x="2848977" y="943296"/>
            <a:ext cx="688435" cy="601643"/>
          </a:xfrm>
          <a:custGeom>
            <a:avLst/>
            <a:gdLst/>
            <a:ahLst/>
            <a:cxnLst/>
            <a:rect l="0" t="0" r="0" b="0"/>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Shape 906"/>
          <p:cNvGrpSpPr/>
          <p:nvPr/>
        </p:nvGrpSpPr>
        <p:grpSpPr>
          <a:xfrm rot="19396483">
            <a:off x="8174107" y="3866410"/>
            <a:ext cx="936332" cy="898193"/>
            <a:chOff x="5233525" y="4954450"/>
            <a:chExt cx="538275" cy="516350"/>
          </a:xfrm>
        </p:grpSpPr>
        <p:sp>
          <p:nvSpPr>
            <p:cNvPr id="21" name="Shape 907"/>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908"/>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909"/>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910"/>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911"/>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912"/>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913"/>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914"/>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915"/>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916"/>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917"/>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4" name="Picture 6" descr="Resultado de imagen de universitat de valencia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583" y="3612778"/>
            <a:ext cx="1040247" cy="7801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Datathon Cajamar UniversityHack 20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447" y="4607592"/>
            <a:ext cx="1569560" cy="347825"/>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2" name="Shape 183"/>
          <p:cNvSpPr txBox="1">
            <a:spLocks/>
          </p:cNvSpPr>
          <p:nvPr/>
        </p:nvSpPr>
        <p:spPr>
          <a:xfrm>
            <a:off x="6338054" y="424037"/>
            <a:ext cx="2314988" cy="5142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buClr>
                <a:schemeClr val="dk1"/>
              </a:buClr>
              <a:buSzPts val="1100"/>
            </a:pPr>
            <a:r>
              <a:rPr lang="es-ES" sz="1600" b="1" smtClean="0">
                <a:solidFill>
                  <a:schemeClr val="tx2">
                    <a:lumMod val="75000"/>
                  </a:schemeClr>
                </a:solidFill>
                <a:latin typeface="Nunito Sans" panose="020B0604020202020204" charset="0"/>
              </a:rPr>
              <a:t>Manipulación de datos</a:t>
            </a:r>
            <a:endParaRPr lang="en-US" sz="1600" b="1">
              <a:solidFill>
                <a:schemeClr val="tx2">
                  <a:lumMod val="75000"/>
                </a:schemeClr>
              </a:solidFill>
            </a:endParaRPr>
          </a:p>
        </p:txBody>
      </p:sp>
    </p:spTree>
    <p:extLst>
      <p:ext uri="{BB962C8B-B14F-4D97-AF65-F5344CB8AC3E}">
        <p14:creationId xmlns:p14="http://schemas.microsoft.com/office/powerpoint/2010/main" val="20538979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7" name="Shape 183"/>
          <p:cNvSpPr txBox="1">
            <a:spLocks/>
          </p:cNvSpPr>
          <p:nvPr/>
        </p:nvSpPr>
        <p:spPr>
          <a:xfrm>
            <a:off x="3176859" y="1685913"/>
            <a:ext cx="5372057" cy="91662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ts val="600"/>
              </a:spcBef>
              <a:buClr>
                <a:schemeClr val="dk1"/>
              </a:buClr>
              <a:buSzPts val="1100"/>
            </a:pPr>
            <a:r>
              <a:rPr lang="en-US" err="1" smtClean="0">
                <a:solidFill>
                  <a:schemeClr val="tx2">
                    <a:lumMod val="75000"/>
                  </a:schemeClr>
                </a:solidFill>
                <a:latin typeface="Nunito Sans" panose="020B0604020202020204" charset="0"/>
              </a:rPr>
              <a:t>Escogemos</a:t>
            </a:r>
            <a:r>
              <a:rPr lang="en-US" smtClean="0">
                <a:solidFill>
                  <a:schemeClr val="tx2">
                    <a:lumMod val="75000"/>
                  </a:schemeClr>
                </a:solidFill>
                <a:latin typeface="Nunito Sans" panose="020B0604020202020204" charset="0"/>
              </a:rPr>
              <a:t> </a:t>
            </a:r>
            <a:r>
              <a:rPr lang="en-US" err="1" smtClean="0">
                <a:solidFill>
                  <a:schemeClr val="tx2">
                    <a:lumMod val="75000"/>
                  </a:schemeClr>
                </a:solidFill>
                <a:latin typeface="Nunito Sans" panose="020B0604020202020204" charset="0"/>
              </a:rPr>
              <a:t>distintos</a:t>
            </a:r>
            <a:r>
              <a:rPr lang="en-US" smtClean="0">
                <a:solidFill>
                  <a:schemeClr val="tx2">
                    <a:lumMod val="75000"/>
                  </a:schemeClr>
                </a:solidFill>
                <a:latin typeface="Nunito Sans" panose="020B0604020202020204" charset="0"/>
              </a:rPr>
              <a:t> </a:t>
            </a:r>
            <a:r>
              <a:rPr lang="en-US" err="1" smtClean="0">
                <a:solidFill>
                  <a:schemeClr val="tx2">
                    <a:lumMod val="75000"/>
                  </a:schemeClr>
                </a:solidFill>
                <a:latin typeface="Nunito Sans" panose="020B0604020202020204" charset="0"/>
              </a:rPr>
              <a:t>subconjuntos</a:t>
            </a:r>
            <a:r>
              <a:rPr lang="en-US" smtClean="0">
                <a:solidFill>
                  <a:schemeClr val="tx2">
                    <a:lumMod val="75000"/>
                  </a:schemeClr>
                </a:solidFill>
                <a:latin typeface="Nunito Sans" panose="020B0604020202020204" charset="0"/>
              </a:rPr>
              <a:t> </a:t>
            </a:r>
            <a:r>
              <a:rPr lang="en-US" err="1" smtClean="0">
                <a:solidFill>
                  <a:schemeClr val="tx2">
                    <a:lumMod val="75000"/>
                  </a:schemeClr>
                </a:solidFill>
                <a:latin typeface="Nunito Sans" panose="020B0604020202020204" charset="0"/>
              </a:rPr>
              <a:t>aleatorios</a:t>
            </a:r>
            <a:r>
              <a:rPr lang="en-US" smtClean="0">
                <a:solidFill>
                  <a:schemeClr val="tx2">
                    <a:lumMod val="75000"/>
                  </a:schemeClr>
                </a:solidFill>
                <a:latin typeface="Nunito Sans" panose="020B0604020202020204" charset="0"/>
              </a:rPr>
              <a:t> del train y </a:t>
            </a:r>
            <a:r>
              <a:rPr lang="en-US" err="1" smtClean="0">
                <a:solidFill>
                  <a:schemeClr val="tx2">
                    <a:lumMod val="75000"/>
                  </a:schemeClr>
                </a:solidFill>
                <a:latin typeface="Nunito Sans" panose="020B0604020202020204" charset="0"/>
              </a:rPr>
              <a:t>realizamos</a:t>
            </a:r>
            <a:r>
              <a:rPr lang="en-US" smtClean="0">
                <a:solidFill>
                  <a:schemeClr val="tx2">
                    <a:lumMod val="75000"/>
                  </a:schemeClr>
                </a:solidFill>
                <a:latin typeface="Nunito Sans" panose="020B0604020202020204" charset="0"/>
              </a:rPr>
              <a:t> un </a:t>
            </a:r>
            <a:r>
              <a:rPr lang="en-US" err="1" smtClean="0">
                <a:solidFill>
                  <a:schemeClr val="tx2">
                    <a:lumMod val="75000"/>
                  </a:schemeClr>
                </a:solidFill>
                <a:latin typeface="Nunito Sans" panose="020B0604020202020204" charset="0"/>
              </a:rPr>
              <a:t>entrenamiento</a:t>
            </a:r>
            <a:r>
              <a:rPr lang="en-US" smtClean="0">
                <a:solidFill>
                  <a:schemeClr val="tx2">
                    <a:lumMod val="75000"/>
                  </a:schemeClr>
                </a:solidFill>
                <a:latin typeface="Nunito Sans" panose="020B0604020202020204" charset="0"/>
              </a:rPr>
              <a:t> de </a:t>
            </a:r>
            <a:r>
              <a:rPr lang="en-US" err="1" smtClean="0">
                <a:solidFill>
                  <a:schemeClr val="tx2">
                    <a:lumMod val="75000"/>
                  </a:schemeClr>
                </a:solidFill>
                <a:latin typeface="Nunito Sans" panose="020B0604020202020204" charset="0"/>
              </a:rPr>
              <a:t>eXtreme</a:t>
            </a:r>
            <a:r>
              <a:rPr lang="en-US" smtClean="0">
                <a:solidFill>
                  <a:schemeClr val="tx2">
                    <a:lumMod val="75000"/>
                  </a:schemeClr>
                </a:solidFill>
                <a:latin typeface="Nunito Sans" panose="020B0604020202020204" charset="0"/>
              </a:rPr>
              <a:t> Gradient Boosted Models para </a:t>
            </a:r>
            <a:r>
              <a:rPr lang="en-US" err="1" smtClean="0">
                <a:solidFill>
                  <a:schemeClr val="tx2">
                    <a:lumMod val="75000"/>
                  </a:schemeClr>
                </a:solidFill>
                <a:latin typeface="Nunito Sans" panose="020B0604020202020204" charset="0"/>
              </a:rPr>
              <a:t>cada</a:t>
            </a:r>
            <a:r>
              <a:rPr lang="en-US" smtClean="0">
                <a:solidFill>
                  <a:schemeClr val="tx2">
                    <a:lumMod val="75000"/>
                  </a:schemeClr>
                </a:solidFill>
                <a:latin typeface="Nunito Sans" panose="020B0604020202020204" charset="0"/>
              </a:rPr>
              <a:t> </a:t>
            </a:r>
            <a:r>
              <a:rPr lang="en-US" err="1" smtClean="0">
                <a:solidFill>
                  <a:schemeClr val="tx2">
                    <a:lumMod val="75000"/>
                  </a:schemeClr>
                </a:solidFill>
                <a:latin typeface="Nunito Sans" panose="020B0604020202020204" charset="0"/>
              </a:rPr>
              <a:t>uno</a:t>
            </a:r>
            <a:r>
              <a:rPr lang="en-US" smtClean="0">
                <a:solidFill>
                  <a:schemeClr val="tx2">
                    <a:lumMod val="75000"/>
                  </a:schemeClr>
                </a:solidFill>
                <a:latin typeface="Nunito Sans" panose="020B0604020202020204" charset="0"/>
              </a:rPr>
              <a:t>. </a:t>
            </a:r>
          </a:p>
          <a:p>
            <a:pPr algn="just">
              <a:spcBef>
                <a:spcPts val="600"/>
              </a:spcBef>
              <a:buClr>
                <a:schemeClr val="dk1"/>
              </a:buClr>
              <a:buSzPts val="1100"/>
            </a:pPr>
            <a:endParaRPr lang="en-US" smtClean="0">
              <a:solidFill>
                <a:schemeClr val="tx2">
                  <a:lumMod val="75000"/>
                </a:schemeClr>
              </a:solidFill>
            </a:endParaRPr>
          </a:p>
          <a:p>
            <a:pPr algn="just">
              <a:spcBef>
                <a:spcPts val="600"/>
              </a:spcBef>
            </a:pPr>
            <a:endParaRPr lang="en-US">
              <a:solidFill>
                <a:schemeClr val="tx2">
                  <a:lumMod val="75000"/>
                </a:schemeClr>
              </a:solidFill>
            </a:endParaRPr>
          </a:p>
        </p:txBody>
      </p:sp>
      <p:grpSp>
        <p:nvGrpSpPr>
          <p:cNvPr id="8" name="Shape 784"/>
          <p:cNvGrpSpPr/>
          <p:nvPr/>
        </p:nvGrpSpPr>
        <p:grpSpPr>
          <a:xfrm>
            <a:off x="2967252" y="894483"/>
            <a:ext cx="1041131" cy="928514"/>
            <a:chOff x="3927500" y="301425"/>
            <a:chExt cx="461550" cy="411625"/>
          </a:xfrm>
        </p:grpSpPr>
        <p:sp>
          <p:nvSpPr>
            <p:cNvPr id="9" name="Shape 785"/>
            <p:cNvSpPr/>
            <p:nvPr/>
          </p:nvSpPr>
          <p:spPr>
            <a:xfrm>
              <a:off x="4080925" y="302050"/>
              <a:ext cx="154075" cy="411000"/>
            </a:xfrm>
            <a:custGeom>
              <a:avLst/>
              <a:gdLst/>
              <a:ahLst/>
              <a:cxnLst/>
              <a:rect l="0" t="0" r="0" b="0"/>
              <a:pathLst>
                <a:path w="6163" h="16440" fill="none" extrusionOk="0">
                  <a:moveTo>
                    <a:pt x="6162" y="3118"/>
                  </a:moveTo>
                  <a:lnTo>
                    <a:pt x="0" y="0"/>
                  </a:lnTo>
                  <a:lnTo>
                    <a:pt x="0" y="13322"/>
                  </a:lnTo>
                  <a:lnTo>
                    <a:pt x="6162" y="16440"/>
                  </a:lnTo>
                  <a:lnTo>
                    <a:pt x="6162" y="3118"/>
                  </a:lnTo>
                  <a:close/>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786"/>
            <p:cNvSpPr/>
            <p:nvPr/>
          </p:nvSpPr>
          <p:spPr>
            <a:xfrm>
              <a:off x="3927500" y="301425"/>
              <a:ext cx="153450" cy="406150"/>
            </a:xfrm>
            <a:custGeom>
              <a:avLst/>
              <a:gdLst/>
              <a:ahLst/>
              <a:cxnLst/>
              <a:rect l="0" t="0" r="0" b="0"/>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787"/>
            <p:cNvSpPr/>
            <p:nvPr/>
          </p:nvSpPr>
          <p:spPr>
            <a:xfrm>
              <a:off x="4234975" y="306925"/>
              <a:ext cx="154075" cy="405525"/>
            </a:xfrm>
            <a:custGeom>
              <a:avLst/>
              <a:gdLst/>
              <a:ahLst/>
              <a:cxnLst/>
              <a:rect l="0" t="0" r="0" b="0"/>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788"/>
            <p:cNvSpPr/>
            <p:nvPr/>
          </p:nvSpPr>
          <p:spPr>
            <a:xfrm>
              <a:off x="4295850" y="442075"/>
              <a:ext cx="46300" cy="26225"/>
            </a:xfrm>
            <a:custGeom>
              <a:avLst/>
              <a:gdLst/>
              <a:ahLst/>
              <a:cxnLst/>
              <a:rect l="0" t="0" r="0" b="0"/>
              <a:pathLst>
                <a:path w="1852" h="1049" fill="none" extrusionOk="0">
                  <a:moveTo>
                    <a:pt x="1" y="1"/>
                  </a:moveTo>
                  <a:lnTo>
                    <a:pt x="1852" y="1048"/>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789"/>
            <p:cNvSpPr/>
            <p:nvPr/>
          </p:nvSpPr>
          <p:spPr>
            <a:xfrm>
              <a:off x="4296475" y="415900"/>
              <a:ext cx="45075" cy="78575"/>
            </a:xfrm>
            <a:custGeom>
              <a:avLst/>
              <a:gdLst/>
              <a:ahLst/>
              <a:cxnLst/>
              <a:rect l="0" t="0" r="0" b="0"/>
              <a:pathLst>
                <a:path w="1803" h="3143" fill="none" extrusionOk="0">
                  <a:moveTo>
                    <a:pt x="1802" y="1"/>
                  </a:moveTo>
                  <a:lnTo>
                    <a:pt x="0" y="3142"/>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790"/>
            <p:cNvSpPr/>
            <p:nvPr/>
          </p:nvSpPr>
          <p:spPr>
            <a:xfrm>
              <a:off x="3968275" y="590050"/>
              <a:ext cx="25" cy="6100"/>
            </a:xfrm>
            <a:custGeom>
              <a:avLst/>
              <a:gdLst/>
              <a:ahLst/>
              <a:cxnLst/>
              <a:rect l="0" t="0" r="0" b="0"/>
              <a:pathLst>
                <a:path w="1" h="244" fill="none" extrusionOk="0">
                  <a:moveTo>
                    <a:pt x="1" y="244"/>
                  </a:moveTo>
                  <a:lnTo>
                    <a:pt x="1" y="244"/>
                  </a:lnTo>
                  <a:lnTo>
                    <a:pt x="1" y="0"/>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791"/>
            <p:cNvSpPr/>
            <p:nvPr/>
          </p:nvSpPr>
          <p:spPr>
            <a:xfrm>
              <a:off x="3970725" y="558375"/>
              <a:ext cx="1850" cy="12200"/>
            </a:xfrm>
            <a:custGeom>
              <a:avLst/>
              <a:gdLst/>
              <a:ahLst/>
              <a:cxnLst/>
              <a:rect l="0" t="0" r="0" b="0"/>
              <a:pathLst>
                <a:path w="74" h="488" fill="none" extrusionOk="0">
                  <a:moveTo>
                    <a:pt x="0" y="488"/>
                  </a:moveTo>
                  <a:lnTo>
                    <a:pt x="73" y="1"/>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792"/>
            <p:cNvSpPr/>
            <p:nvPr/>
          </p:nvSpPr>
          <p:spPr>
            <a:xfrm>
              <a:off x="3976200" y="527325"/>
              <a:ext cx="3675" cy="12200"/>
            </a:xfrm>
            <a:custGeom>
              <a:avLst/>
              <a:gdLst/>
              <a:ahLst/>
              <a:cxnLst/>
              <a:rect l="0" t="0" r="0" b="0"/>
              <a:pathLst>
                <a:path w="147" h="488" fill="none" extrusionOk="0">
                  <a:moveTo>
                    <a:pt x="0" y="488"/>
                  </a:moveTo>
                  <a:lnTo>
                    <a:pt x="98" y="147"/>
                  </a:lnTo>
                  <a:lnTo>
                    <a:pt x="147" y="1"/>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793"/>
            <p:cNvSpPr/>
            <p:nvPr/>
          </p:nvSpPr>
          <p:spPr>
            <a:xfrm>
              <a:off x="3985950" y="498100"/>
              <a:ext cx="4875" cy="10975"/>
            </a:xfrm>
            <a:custGeom>
              <a:avLst/>
              <a:gdLst/>
              <a:ahLst/>
              <a:cxnLst/>
              <a:rect l="0" t="0" r="0" b="0"/>
              <a:pathLst>
                <a:path w="195" h="439" fill="none" extrusionOk="0">
                  <a:moveTo>
                    <a:pt x="0" y="439"/>
                  </a:moveTo>
                  <a:lnTo>
                    <a:pt x="195" y="25"/>
                  </a:lnTo>
                  <a:lnTo>
                    <a:pt x="195" y="1"/>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794"/>
            <p:cNvSpPr/>
            <p:nvPr/>
          </p:nvSpPr>
          <p:spPr>
            <a:xfrm>
              <a:off x="4000550" y="471300"/>
              <a:ext cx="7325" cy="9775"/>
            </a:xfrm>
            <a:custGeom>
              <a:avLst/>
              <a:gdLst/>
              <a:ahLst/>
              <a:cxnLst/>
              <a:rect l="0" t="0" r="0" b="0"/>
              <a:pathLst>
                <a:path w="293" h="391" fill="none" extrusionOk="0">
                  <a:moveTo>
                    <a:pt x="1" y="391"/>
                  </a:moveTo>
                  <a:lnTo>
                    <a:pt x="74" y="269"/>
                  </a:lnTo>
                  <a:lnTo>
                    <a:pt x="293" y="1"/>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795"/>
            <p:cNvSpPr/>
            <p:nvPr/>
          </p:nvSpPr>
          <p:spPr>
            <a:xfrm>
              <a:off x="4021250" y="450600"/>
              <a:ext cx="10375" cy="6725"/>
            </a:xfrm>
            <a:custGeom>
              <a:avLst/>
              <a:gdLst/>
              <a:ahLst/>
              <a:cxnLst/>
              <a:rect l="0" t="0" r="0" b="0"/>
              <a:pathLst>
                <a:path w="415" h="269" fill="none" extrusionOk="0">
                  <a:moveTo>
                    <a:pt x="1" y="269"/>
                  </a:moveTo>
                  <a:lnTo>
                    <a:pt x="25" y="244"/>
                  </a:lnTo>
                  <a:lnTo>
                    <a:pt x="220" y="123"/>
                  </a:lnTo>
                  <a:lnTo>
                    <a:pt x="415" y="1"/>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796"/>
            <p:cNvSpPr/>
            <p:nvPr/>
          </p:nvSpPr>
          <p:spPr>
            <a:xfrm>
              <a:off x="4049250" y="440250"/>
              <a:ext cx="11600" cy="2475"/>
            </a:xfrm>
            <a:custGeom>
              <a:avLst/>
              <a:gdLst/>
              <a:ahLst/>
              <a:cxnLst/>
              <a:rect l="0" t="0" r="0" b="0"/>
              <a:pathLst>
                <a:path w="464" h="99" fill="none" extrusionOk="0">
                  <a:moveTo>
                    <a:pt x="1" y="98"/>
                  </a:moveTo>
                  <a:lnTo>
                    <a:pt x="220" y="50"/>
                  </a:lnTo>
                  <a:lnTo>
                    <a:pt x="464" y="1"/>
                  </a:lnTo>
                  <a:lnTo>
                    <a:pt x="464" y="1"/>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797"/>
            <p:cNvSpPr/>
            <p:nvPr/>
          </p:nvSpPr>
          <p:spPr>
            <a:xfrm>
              <a:off x="4080325" y="439650"/>
              <a:ext cx="12200" cy="1850"/>
            </a:xfrm>
            <a:custGeom>
              <a:avLst/>
              <a:gdLst/>
              <a:ahLst/>
              <a:cxnLst/>
              <a:rect l="0" t="0" r="0" b="0"/>
              <a:pathLst>
                <a:path w="488" h="74" fill="none" extrusionOk="0">
                  <a:moveTo>
                    <a:pt x="0" y="0"/>
                  </a:moveTo>
                  <a:lnTo>
                    <a:pt x="146" y="0"/>
                  </a:lnTo>
                  <a:lnTo>
                    <a:pt x="463" y="74"/>
                  </a:lnTo>
                  <a:lnTo>
                    <a:pt x="487" y="74"/>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798"/>
            <p:cNvSpPr/>
            <p:nvPr/>
          </p:nvSpPr>
          <p:spPr>
            <a:xfrm>
              <a:off x="4110150" y="450000"/>
              <a:ext cx="9150" cy="7950"/>
            </a:xfrm>
            <a:custGeom>
              <a:avLst/>
              <a:gdLst/>
              <a:ahLst/>
              <a:cxnLst/>
              <a:rect l="0" t="0" r="0" b="0"/>
              <a:pathLst>
                <a:path w="366" h="318" fill="none" extrusionOk="0">
                  <a:moveTo>
                    <a:pt x="0" y="1"/>
                  </a:moveTo>
                  <a:lnTo>
                    <a:pt x="98" y="74"/>
                  </a:lnTo>
                  <a:lnTo>
                    <a:pt x="317" y="268"/>
                  </a:lnTo>
                  <a:lnTo>
                    <a:pt x="366" y="317"/>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799"/>
            <p:cNvSpPr/>
            <p:nvPr/>
          </p:nvSpPr>
          <p:spPr>
            <a:xfrm>
              <a:off x="4130250" y="473750"/>
              <a:ext cx="4900" cy="10975"/>
            </a:xfrm>
            <a:custGeom>
              <a:avLst/>
              <a:gdLst/>
              <a:ahLst/>
              <a:cxnLst/>
              <a:rect l="0" t="0" r="0" b="0"/>
              <a:pathLst>
                <a:path w="196" h="439" fill="none" extrusionOk="0">
                  <a:moveTo>
                    <a:pt x="0" y="0"/>
                  </a:moveTo>
                  <a:lnTo>
                    <a:pt x="25" y="73"/>
                  </a:lnTo>
                  <a:lnTo>
                    <a:pt x="171" y="366"/>
                  </a:lnTo>
                  <a:lnTo>
                    <a:pt x="195" y="439"/>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800"/>
            <p:cNvSpPr/>
            <p:nvPr/>
          </p:nvSpPr>
          <p:spPr>
            <a:xfrm>
              <a:off x="4141800" y="502975"/>
              <a:ext cx="3700" cy="11600"/>
            </a:xfrm>
            <a:custGeom>
              <a:avLst/>
              <a:gdLst/>
              <a:ahLst/>
              <a:cxnLst/>
              <a:rect l="0" t="0" r="0" b="0"/>
              <a:pathLst>
                <a:path w="148" h="464" fill="none" extrusionOk="0">
                  <a:moveTo>
                    <a:pt x="1" y="0"/>
                  </a:moveTo>
                  <a:lnTo>
                    <a:pt x="147" y="463"/>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801"/>
            <p:cNvSpPr/>
            <p:nvPr/>
          </p:nvSpPr>
          <p:spPr>
            <a:xfrm>
              <a:off x="4150950" y="533425"/>
              <a:ext cx="3675" cy="11575"/>
            </a:xfrm>
            <a:custGeom>
              <a:avLst/>
              <a:gdLst/>
              <a:ahLst/>
              <a:cxnLst/>
              <a:rect l="0" t="0" r="0" b="0"/>
              <a:pathLst>
                <a:path w="147" h="463" fill="none" extrusionOk="0">
                  <a:moveTo>
                    <a:pt x="0" y="0"/>
                  </a:moveTo>
                  <a:lnTo>
                    <a:pt x="146" y="463"/>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802"/>
            <p:cNvSpPr/>
            <p:nvPr/>
          </p:nvSpPr>
          <p:spPr>
            <a:xfrm>
              <a:off x="4160675" y="563850"/>
              <a:ext cx="4900" cy="11000"/>
            </a:xfrm>
            <a:custGeom>
              <a:avLst/>
              <a:gdLst/>
              <a:ahLst/>
              <a:cxnLst/>
              <a:rect l="0" t="0" r="0" b="0"/>
              <a:pathLst>
                <a:path w="196" h="440" fill="none" extrusionOk="0">
                  <a:moveTo>
                    <a:pt x="1" y="1"/>
                  </a:moveTo>
                  <a:lnTo>
                    <a:pt x="50" y="123"/>
                  </a:lnTo>
                  <a:lnTo>
                    <a:pt x="196" y="415"/>
                  </a:lnTo>
                  <a:lnTo>
                    <a:pt x="196" y="439"/>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803"/>
            <p:cNvSpPr/>
            <p:nvPr/>
          </p:nvSpPr>
          <p:spPr>
            <a:xfrm>
              <a:off x="4175300" y="591875"/>
              <a:ext cx="7325" cy="9150"/>
            </a:xfrm>
            <a:custGeom>
              <a:avLst/>
              <a:gdLst/>
              <a:ahLst/>
              <a:cxnLst/>
              <a:rect l="0" t="0" r="0" b="0"/>
              <a:pathLst>
                <a:path w="293" h="366" fill="none" extrusionOk="0">
                  <a:moveTo>
                    <a:pt x="0" y="0"/>
                  </a:moveTo>
                  <a:lnTo>
                    <a:pt x="98" y="146"/>
                  </a:lnTo>
                  <a:lnTo>
                    <a:pt x="293" y="366"/>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804"/>
            <p:cNvSpPr/>
            <p:nvPr/>
          </p:nvSpPr>
          <p:spPr>
            <a:xfrm>
              <a:off x="4198425" y="613175"/>
              <a:ext cx="11000" cy="4900"/>
            </a:xfrm>
            <a:custGeom>
              <a:avLst/>
              <a:gdLst/>
              <a:ahLst/>
              <a:cxnLst/>
              <a:rect l="0" t="0" r="0" b="0"/>
              <a:pathLst>
                <a:path w="440" h="196" fill="none" extrusionOk="0">
                  <a:moveTo>
                    <a:pt x="1" y="1"/>
                  </a:moveTo>
                  <a:lnTo>
                    <a:pt x="171" y="98"/>
                  </a:lnTo>
                  <a:lnTo>
                    <a:pt x="439" y="195"/>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805"/>
            <p:cNvSpPr/>
            <p:nvPr/>
          </p:nvSpPr>
          <p:spPr>
            <a:xfrm>
              <a:off x="4228275" y="621100"/>
              <a:ext cx="12200" cy="625"/>
            </a:xfrm>
            <a:custGeom>
              <a:avLst/>
              <a:gdLst/>
              <a:ahLst/>
              <a:cxnLst/>
              <a:rect l="0" t="0" r="0" b="0"/>
              <a:pathLst>
                <a:path w="488" h="25" fill="none" extrusionOk="0">
                  <a:moveTo>
                    <a:pt x="0" y="0"/>
                  </a:moveTo>
                  <a:lnTo>
                    <a:pt x="49" y="25"/>
                  </a:lnTo>
                  <a:lnTo>
                    <a:pt x="487" y="0"/>
                  </a:lnTo>
                  <a:lnTo>
                    <a:pt x="487" y="0"/>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806"/>
            <p:cNvSpPr/>
            <p:nvPr/>
          </p:nvSpPr>
          <p:spPr>
            <a:xfrm>
              <a:off x="4259925" y="616225"/>
              <a:ext cx="11600" cy="3075"/>
            </a:xfrm>
            <a:custGeom>
              <a:avLst/>
              <a:gdLst/>
              <a:ahLst/>
              <a:cxnLst/>
              <a:rect l="0" t="0" r="0" b="0"/>
              <a:pathLst>
                <a:path w="464" h="123" fill="none" extrusionOk="0">
                  <a:moveTo>
                    <a:pt x="1" y="122"/>
                  </a:moveTo>
                  <a:lnTo>
                    <a:pt x="196" y="73"/>
                  </a:lnTo>
                  <a:lnTo>
                    <a:pt x="464" y="0"/>
                  </a:lnTo>
                  <a:lnTo>
                    <a:pt x="464" y="0"/>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807"/>
            <p:cNvSpPr/>
            <p:nvPr/>
          </p:nvSpPr>
          <p:spPr>
            <a:xfrm>
              <a:off x="4289775" y="602225"/>
              <a:ext cx="10375" cy="6725"/>
            </a:xfrm>
            <a:custGeom>
              <a:avLst/>
              <a:gdLst/>
              <a:ahLst/>
              <a:cxnLst/>
              <a:rect l="0" t="0" r="0" b="0"/>
              <a:pathLst>
                <a:path w="415" h="269" fill="none" extrusionOk="0">
                  <a:moveTo>
                    <a:pt x="0" y="268"/>
                  </a:moveTo>
                  <a:lnTo>
                    <a:pt x="195" y="146"/>
                  </a:lnTo>
                  <a:lnTo>
                    <a:pt x="390" y="0"/>
                  </a:lnTo>
                  <a:lnTo>
                    <a:pt x="414" y="0"/>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808"/>
            <p:cNvSpPr/>
            <p:nvPr/>
          </p:nvSpPr>
          <p:spPr>
            <a:xfrm>
              <a:off x="4313525" y="577875"/>
              <a:ext cx="6100" cy="10375"/>
            </a:xfrm>
            <a:custGeom>
              <a:avLst/>
              <a:gdLst/>
              <a:ahLst/>
              <a:cxnLst/>
              <a:rect l="0" t="0" r="0" b="0"/>
              <a:pathLst>
                <a:path w="244" h="415" fill="none" extrusionOk="0">
                  <a:moveTo>
                    <a:pt x="0" y="414"/>
                  </a:moveTo>
                  <a:lnTo>
                    <a:pt x="24" y="365"/>
                  </a:lnTo>
                  <a:lnTo>
                    <a:pt x="146" y="195"/>
                  </a:lnTo>
                  <a:lnTo>
                    <a:pt x="244" y="0"/>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809"/>
            <p:cNvSpPr/>
            <p:nvPr/>
          </p:nvSpPr>
          <p:spPr>
            <a:xfrm>
              <a:off x="4326300" y="547425"/>
              <a:ext cx="2450" cy="12200"/>
            </a:xfrm>
            <a:custGeom>
              <a:avLst/>
              <a:gdLst/>
              <a:ahLst/>
              <a:cxnLst/>
              <a:rect l="0" t="0" r="0" b="0"/>
              <a:pathLst>
                <a:path w="98" h="488" fill="none" extrusionOk="0">
                  <a:moveTo>
                    <a:pt x="0" y="487"/>
                  </a:moveTo>
                  <a:lnTo>
                    <a:pt x="49" y="293"/>
                  </a:lnTo>
                  <a:lnTo>
                    <a:pt x="98" y="0"/>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810"/>
            <p:cNvSpPr/>
            <p:nvPr/>
          </p:nvSpPr>
          <p:spPr>
            <a:xfrm>
              <a:off x="4329350" y="515750"/>
              <a:ext cx="625" cy="12200"/>
            </a:xfrm>
            <a:custGeom>
              <a:avLst/>
              <a:gdLst/>
              <a:ahLst/>
              <a:cxnLst/>
              <a:rect l="0" t="0" r="0" b="0"/>
              <a:pathLst>
                <a:path w="25" h="488" fill="none" extrusionOk="0">
                  <a:moveTo>
                    <a:pt x="25" y="488"/>
                  </a:moveTo>
                  <a:lnTo>
                    <a:pt x="25" y="464"/>
                  </a:lnTo>
                  <a:lnTo>
                    <a:pt x="25" y="123"/>
                  </a:lnTo>
                  <a:lnTo>
                    <a:pt x="0" y="1"/>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811"/>
            <p:cNvSpPr/>
            <p:nvPr/>
          </p:nvSpPr>
          <p:spPr>
            <a:xfrm>
              <a:off x="4325075" y="488975"/>
              <a:ext cx="1250" cy="6100"/>
            </a:xfrm>
            <a:custGeom>
              <a:avLst/>
              <a:gdLst/>
              <a:ahLst/>
              <a:cxnLst/>
              <a:rect l="0" t="0" r="0" b="0"/>
              <a:pathLst>
                <a:path w="50" h="244" fill="none" extrusionOk="0">
                  <a:moveTo>
                    <a:pt x="49" y="244"/>
                  </a:moveTo>
                  <a:lnTo>
                    <a:pt x="49" y="244"/>
                  </a:lnTo>
                  <a:lnTo>
                    <a:pt x="1" y="0"/>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6" name="Shape 580"/>
          <p:cNvGrpSpPr/>
          <p:nvPr/>
        </p:nvGrpSpPr>
        <p:grpSpPr>
          <a:xfrm flipH="1">
            <a:off x="8033917" y="2913157"/>
            <a:ext cx="586719" cy="806205"/>
            <a:chOff x="3979850" y="1598950"/>
            <a:chExt cx="356825" cy="505375"/>
          </a:xfrm>
        </p:grpSpPr>
        <p:sp>
          <p:nvSpPr>
            <p:cNvPr id="37" name="Shape 581"/>
            <p:cNvSpPr/>
            <p:nvPr/>
          </p:nvSpPr>
          <p:spPr>
            <a:xfrm>
              <a:off x="3979850" y="1602600"/>
              <a:ext cx="44475" cy="501725"/>
            </a:xfrm>
            <a:custGeom>
              <a:avLst/>
              <a:gdLst/>
              <a:ahLst/>
              <a:cxnLst/>
              <a:rect l="0" t="0" r="0" b="0"/>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582"/>
            <p:cNvSpPr/>
            <p:nvPr/>
          </p:nvSpPr>
          <p:spPr>
            <a:xfrm>
              <a:off x="4037075" y="1598950"/>
              <a:ext cx="299600" cy="228950"/>
            </a:xfrm>
            <a:custGeom>
              <a:avLst/>
              <a:gdLst/>
              <a:ahLst/>
              <a:cxnLst/>
              <a:rect l="0" t="0" r="0" b="0"/>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chemeClr val="tx2">
                  <a:lumMod val="9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9" name="Shape 183"/>
          <p:cNvSpPr txBox="1">
            <a:spLocks/>
          </p:cNvSpPr>
          <p:nvPr/>
        </p:nvSpPr>
        <p:spPr>
          <a:xfrm>
            <a:off x="3176859" y="3143220"/>
            <a:ext cx="5372057" cy="91662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ts val="600"/>
              </a:spcBef>
              <a:buClr>
                <a:schemeClr val="dk1"/>
              </a:buClr>
              <a:buSzPts val="1100"/>
            </a:pPr>
            <a:r>
              <a:rPr lang="en-US" err="1" smtClean="0">
                <a:solidFill>
                  <a:schemeClr val="tx2">
                    <a:lumMod val="75000"/>
                  </a:schemeClr>
                </a:solidFill>
                <a:latin typeface="Nunito Sans" panose="020B0604020202020204" charset="0"/>
              </a:rPr>
              <a:t>Seleccionamos</a:t>
            </a:r>
            <a:r>
              <a:rPr lang="en-US" smtClean="0">
                <a:solidFill>
                  <a:schemeClr val="tx2">
                    <a:lumMod val="75000"/>
                  </a:schemeClr>
                </a:solidFill>
                <a:latin typeface="Nunito Sans" panose="020B0604020202020204" charset="0"/>
              </a:rPr>
              <a:t> las variables que </a:t>
            </a:r>
            <a:r>
              <a:rPr lang="en-US" err="1" smtClean="0">
                <a:solidFill>
                  <a:schemeClr val="tx2">
                    <a:lumMod val="75000"/>
                  </a:schemeClr>
                </a:solidFill>
                <a:latin typeface="Nunito Sans" panose="020B0604020202020204" charset="0"/>
              </a:rPr>
              <a:t>más</a:t>
            </a:r>
            <a:r>
              <a:rPr lang="en-US" smtClean="0">
                <a:solidFill>
                  <a:schemeClr val="tx2">
                    <a:lumMod val="75000"/>
                  </a:schemeClr>
                </a:solidFill>
                <a:latin typeface="Nunito Sans" panose="020B0604020202020204" charset="0"/>
              </a:rPr>
              <a:t> </a:t>
            </a:r>
            <a:r>
              <a:rPr lang="en-US" err="1" smtClean="0">
                <a:solidFill>
                  <a:schemeClr val="tx2">
                    <a:lumMod val="75000"/>
                  </a:schemeClr>
                </a:solidFill>
                <a:latin typeface="Nunito Sans" panose="020B0604020202020204" charset="0"/>
              </a:rPr>
              <a:t>importancia</a:t>
            </a:r>
            <a:r>
              <a:rPr lang="en-US" smtClean="0">
                <a:solidFill>
                  <a:schemeClr val="tx2">
                    <a:lumMod val="75000"/>
                  </a:schemeClr>
                </a:solidFill>
                <a:latin typeface="Nunito Sans" panose="020B0604020202020204" charset="0"/>
              </a:rPr>
              <a:t> </a:t>
            </a:r>
            <a:r>
              <a:rPr lang="en-US" err="1" smtClean="0">
                <a:solidFill>
                  <a:schemeClr val="tx2">
                    <a:lumMod val="75000"/>
                  </a:schemeClr>
                </a:solidFill>
                <a:latin typeface="Nunito Sans" panose="020B0604020202020204" charset="0"/>
              </a:rPr>
              <a:t>tengan</a:t>
            </a:r>
            <a:r>
              <a:rPr lang="en-US" smtClean="0">
                <a:solidFill>
                  <a:schemeClr val="tx2">
                    <a:lumMod val="75000"/>
                  </a:schemeClr>
                </a:solidFill>
                <a:latin typeface="Nunito Sans" panose="020B0604020202020204" charset="0"/>
              </a:rPr>
              <a:t> para </a:t>
            </a:r>
            <a:r>
              <a:rPr lang="en-US" err="1" smtClean="0">
                <a:solidFill>
                  <a:schemeClr val="tx2">
                    <a:lumMod val="75000"/>
                  </a:schemeClr>
                </a:solidFill>
                <a:latin typeface="Nunito Sans" panose="020B0604020202020204" charset="0"/>
              </a:rPr>
              <a:t>explicar</a:t>
            </a:r>
            <a:r>
              <a:rPr lang="en-US" smtClean="0">
                <a:solidFill>
                  <a:schemeClr val="tx2">
                    <a:lumMod val="75000"/>
                  </a:schemeClr>
                </a:solidFill>
                <a:latin typeface="Nunito Sans" panose="020B0604020202020204" charset="0"/>
              </a:rPr>
              <a:t> la respuesta, con un requerimiento mínimo de 0.5% de ganancia. </a:t>
            </a:r>
            <a:r>
              <a:rPr lang="en-US" err="1" smtClean="0">
                <a:solidFill>
                  <a:schemeClr val="tx2">
                    <a:lumMod val="75000"/>
                  </a:schemeClr>
                </a:solidFill>
                <a:latin typeface="Nunito Sans" panose="020B0604020202020204" charset="0"/>
              </a:rPr>
              <a:t>Nos</a:t>
            </a:r>
            <a:r>
              <a:rPr lang="en-US" smtClean="0">
                <a:solidFill>
                  <a:schemeClr val="tx2">
                    <a:lumMod val="75000"/>
                  </a:schemeClr>
                </a:solidFill>
                <a:latin typeface="Nunito Sans" panose="020B0604020202020204" charset="0"/>
              </a:rPr>
              <a:t> </a:t>
            </a:r>
            <a:r>
              <a:rPr lang="en-US" err="1" smtClean="0">
                <a:solidFill>
                  <a:schemeClr val="tx2">
                    <a:lumMod val="75000"/>
                  </a:schemeClr>
                </a:solidFill>
                <a:latin typeface="Nunito Sans" panose="020B0604020202020204" charset="0"/>
              </a:rPr>
              <a:t>quedamos</a:t>
            </a:r>
            <a:r>
              <a:rPr lang="en-US" smtClean="0">
                <a:solidFill>
                  <a:schemeClr val="tx2">
                    <a:lumMod val="75000"/>
                  </a:schemeClr>
                </a:solidFill>
                <a:latin typeface="Nunito Sans" panose="020B0604020202020204" charset="0"/>
              </a:rPr>
              <a:t> con </a:t>
            </a:r>
            <a:r>
              <a:rPr lang="en-US" err="1" smtClean="0">
                <a:solidFill>
                  <a:schemeClr val="tx2">
                    <a:lumMod val="75000"/>
                  </a:schemeClr>
                </a:solidFill>
                <a:latin typeface="Nunito Sans" panose="020B0604020202020204" charset="0"/>
              </a:rPr>
              <a:t>las</a:t>
            </a:r>
            <a:r>
              <a:rPr lang="en-US" smtClean="0">
                <a:solidFill>
                  <a:schemeClr val="tx2">
                    <a:lumMod val="75000"/>
                  </a:schemeClr>
                </a:solidFill>
                <a:latin typeface="Nunito Sans" panose="020B0604020202020204" charset="0"/>
              </a:rPr>
              <a:t> que </a:t>
            </a:r>
            <a:r>
              <a:rPr lang="en-US" err="1" smtClean="0">
                <a:solidFill>
                  <a:schemeClr val="tx2">
                    <a:lumMod val="75000"/>
                  </a:schemeClr>
                </a:solidFill>
                <a:latin typeface="Nunito Sans" panose="020B0604020202020204" charset="0"/>
              </a:rPr>
              <a:t>aparezcan</a:t>
            </a:r>
            <a:r>
              <a:rPr lang="en-US" smtClean="0">
                <a:solidFill>
                  <a:schemeClr val="tx2">
                    <a:lumMod val="75000"/>
                  </a:schemeClr>
                </a:solidFill>
                <a:latin typeface="Nunito Sans" panose="020B0604020202020204" charset="0"/>
              </a:rPr>
              <a:t> al </a:t>
            </a:r>
            <a:r>
              <a:rPr lang="en-US" err="1" smtClean="0">
                <a:solidFill>
                  <a:schemeClr val="tx2">
                    <a:lumMod val="75000"/>
                  </a:schemeClr>
                </a:solidFill>
                <a:latin typeface="Nunito Sans" panose="020B0604020202020204" charset="0"/>
              </a:rPr>
              <a:t>menos</a:t>
            </a:r>
            <a:r>
              <a:rPr lang="en-US" smtClean="0">
                <a:solidFill>
                  <a:schemeClr val="tx2">
                    <a:lumMod val="75000"/>
                  </a:schemeClr>
                </a:solidFill>
                <a:latin typeface="Nunito Sans" panose="020B0604020202020204" charset="0"/>
              </a:rPr>
              <a:t> en la </a:t>
            </a:r>
            <a:r>
              <a:rPr lang="en-US" err="1" smtClean="0">
                <a:solidFill>
                  <a:schemeClr val="tx2">
                    <a:lumMod val="75000"/>
                  </a:schemeClr>
                </a:solidFill>
                <a:latin typeface="Nunito Sans" panose="020B0604020202020204" charset="0"/>
              </a:rPr>
              <a:t>mitad</a:t>
            </a:r>
            <a:r>
              <a:rPr lang="en-US" smtClean="0">
                <a:solidFill>
                  <a:schemeClr val="tx2">
                    <a:lumMod val="75000"/>
                  </a:schemeClr>
                </a:solidFill>
                <a:latin typeface="Nunito Sans" panose="020B0604020202020204" charset="0"/>
              </a:rPr>
              <a:t> de los </a:t>
            </a:r>
            <a:r>
              <a:rPr lang="en-US" err="1" smtClean="0">
                <a:solidFill>
                  <a:schemeClr val="tx2">
                    <a:lumMod val="75000"/>
                  </a:schemeClr>
                </a:solidFill>
                <a:latin typeface="Nunito Sans" panose="020B0604020202020204" charset="0"/>
              </a:rPr>
              <a:t>modelos</a:t>
            </a:r>
            <a:r>
              <a:rPr lang="en-US" smtClean="0">
                <a:solidFill>
                  <a:schemeClr val="tx2">
                    <a:lumMod val="75000"/>
                  </a:schemeClr>
                </a:solidFill>
                <a:latin typeface="Nunito Sans" panose="020B0604020202020204" charset="0"/>
              </a:rPr>
              <a:t>.</a:t>
            </a:r>
          </a:p>
          <a:p>
            <a:pPr algn="just">
              <a:spcBef>
                <a:spcPts val="600"/>
              </a:spcBef>
              <a:buClr>
                <a:schemeClr val="dk1"/>
              </a:buClr>
              <a:buSzPts val="1100"/>
            </a:pPr>
            <a:endParaRPr lang="en-US" smtClean="0">
              <a:solidFill>
                <a:schemeClr val="tx2">
                  <a:lumMod val="75000"/>
                </a:schemeClr>
              </a:solidFill>
            </a:endParaRPr>
          </a:p>
          <a:p>
            <a:pPr algn="just">
              <a:spcBef>
                <a:spcPts val="600"/>
              </a:spcBef>
            </a:pPr>
            <a:endParaRPr lang="en-US">
              <a:solidFill>
                <a:schemeClr val="tx2">
                  <a:lumMod val="75000"/>
                </a:schemeClr>
              </a:solidFill>
            </a:endParaRPr>
          </a:p>
        </p:txBody>
      </p:sp>
      <p:sp>
        <p:nvSpPr>
          <p:cNvPr id="47" name="Shape 183"/>
          <p:cNvSpPr txBox="1">
            <a:spLocks/>
          </p:cNvSpPr>
          <p:nvPr/>
        </p:nvSpPr>
        <p:spPr>
          <a:xfrm>
            <a:off x="6364942" y="424037"/>
            <a:ext cx="2455602" cy="5142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buClr>
                <a:schemeClr val="dk1"/>
              </a:buClr>
              <a:buSzPts val="1100"/>
            </a:pPr>
            <a:r>
              <a:rPr lang="es-ES" sz="1600" b="1" smtClean="0">
                <a:solidFill>
                  <a:schemeClr val="tx2">
                    <a:lumMod val="75000"/>
                  </a:schemeClr>
                </a:solidFill>
                <a:latin typeface="Nunito Sans" panose="020B0604020202020204" charset="0"/>
              </a:rPr>
              <a:t>Selección de variables</a:t>
            </a:r>
            <a:endParaRPr lang="en-US" sz="1600" b="1">
              <a:solidFill>
                <a:schemeClr val="tx2">
                  <a:lumMod val="75000"/>
                </a:schemeClr>
              </a:solidFill>
            </a:endParaRPr>
          </a:p>
        </p:txBody>
      </p:sp>
      <p:pic>
        <p:nvPicPr>
          <p:cNvPr id="40" name="Picture 6" descr="Resultado de imagen de universitat de valencia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583" y="3612778"/>
            <a:ext cx="1040247" cy="78018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Datathon Cajamar UniversityHack 20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447" y="4607592"/>
            <a:ext cx="1569560" cy="347825"/>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121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graphicFrame>
        <p:nvGraphicFramePr>
          <p:cNvPr id="4" name="Diagrama 3"/>
          <p:cNvGraphicFramePr/>
          <p:nvPr>
            <p:extLst>
              <p:ext uri="{D42A27DB-BD31-4B8C-83A1-F6EECF244321}">
                <p14:modId xmlns:p14="http://schemas.microsoft.com/office/powerpoint/2010/main" val="691666288"/>
              </p:ext>
            </p:extLst>
          </p:nvPr>
        </p:nvGraphicFramePr>
        <p:xfrm>
          <a:off x="3056899" y="614250"/>
          <a:ext cx="2097741" cy="1398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upo 4"/>
          <p:cNvGrpSpPr/>
          <p:nvPr/>
        </p:nvGrpSpPr>
        <p:grpSpPr>
          <a:xfrm>
            <a:off x="4168557" y="3128920"/>
            <a:ext cx="3076042" cy="2050695"/>
            <a:chOff x="5480742" y="2160493"/>
            <a:chExt cx="3076042" cy="2050695"/>
          </a:xfrm>
        </p:grpSpPr>
        <p:graphicFrame>
          <p:nvGraphicFramePr>
            <p:cNvPr id="82" name="Diagrama 81"/>
            <p:cNvGraphicFramePr/>
            <p:nvPr>
              <p:extLst>
                <p:ext uri="{D42A27DB-BD31-4B8C-83A1-F6EECF244321}">
                  <p14:modId xmlns:p14="http://schemas.microsoft.com/office/powerpoint/2010/main" val="218539047"/>
                </p:ext>
              </p:extLst>
            </p:nvPr>
          </p:nvGraphicFramePr>
          <p:xfrm>
            <a:off x="5480742" y="2160493"/>
            <a:ext cx="3076042" cy="205069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83" name="Grupo 82"/>
            <p:cNvGrpSpPr/>
            <p:nvPr/>
          </p:nvGrpSpPr>
          <p:grpSpPr>
            <a:xfrm>
              <a:off x="7069747" y="3338593"/>
              <a:ext cx="466480" cy="466533"/>
              <a:chOff x="405006" y="598187"/>
              <a:chExt cx="466480" cy="466533"/>
            </a:xfrm>
          </p:grpSpPr>
          <p:sp>
            <p:nvSpPr>
              <p:cNvPr id="84" name="Elipse 83"/>
              <p:cNvSpPr/>
              <p:nvPr/>
            </p:nvSpPr>
            <p:spPr>
              <a:xfrm>
                <a:off x="405006" y="598187"/>
                <a:ext cx="466480" cy="466533"/>
              </a:xfrm>
              <a:prstGeom prst="ellipse">
                <a:avLst/>
              </a:prstGeom>
            </p:spPr>
            <p:style>
              <a:lnRef idx="2">
                <a:schemeClr val="lt1">
                  <a:hueOff val="0"/>
                  <a:satOff val="0"/>
                  <a:lumOff val="0"/>
                  <a:alphaOff val="0"/>
                </a:schemeClr>
              </a:lnRef>
              <a:fillRef idx="1">
                <a:schemeClr val="accent2">
                  <a:hueOff val="663274"/>
                  <a:satOff val="-6329"/>
                  <a:lumOff val="-1961"/>
                  <a:alphaOff val="0"/>
                </a:schemeClr>
              </a:fillRef>
              <a:effectRef idx="0">
                <a:schemeClr val="accent2">
                  <a:hueOff val="663274"/>
                  <a:satOff val="-6329"/>
                  <a:lumOff val="-1961"/>
                  <a:alphaOff val="0"/>
                </a:schemeClr>
              </a:effectRef>
              <a:fontRef idx="minor">
                <a:schemeClr val="lt1"/>
              </a:fontRef>
            </p:style>
          </p:sp>
          <p:sp>
            <p:nvSpPr>
              <p:cNvPr id="85" name="Elipse 4"/>
              <p:cNvSpPr/>
              <p:nvPr/>
            </p:nvSpPr>
            <p:spPr>
              <a:xfrm>
                <a:off x="473320" y="666509"/>
                <a:ext cx="329852" cy="3298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ES" kern="1200" smtClean="0">
                    <a:latin typeface="Nunito Sans" panose="020B0604020202020204" charset="0"/>
                  </a:rPr>
                  <a:t>21</a:t>
                </a:r>
                <a:endParaRPr lang="es-ES" kern="1200">
                  <a:latin typeface="Nunito Sans" panose="020B0604020202020204" charset="0"/>
                </a:endParaRPr>
              </a:p>
            </p:txBody>
          </p:sp>
        </p:grpSp>
      </p:grpSp>
      <p:graphicFrame>
        <p:nvGraphicFramePr>
          <p:cNvPr id="87" name="Diagrama 86"/>
          <p:cNvGraphicFramePr/>
          <p:nvPr>
            <p:extLst>
              <p:ext uri="{D42A27DB-BD31-4B8C-83A1-F6EECF244321}">
                <p14:modId xmlns:p14="http://schemas.microsoft.com/office/powerpoint/2010/main" val="153345235"/>
              </p:ext>
            </p:extLst>
          </p:nvPr>
        </p:nvGraphicFramePr>
        <p:xfrm>
          <a:off x="5825876" y="1296008"/>
          <a:ext cx="2873537" cy="191569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88" name="Diagrama 87"/>
          <p:cNvGraphicFramePr/>
          <p:nvPr>
            <p:extLst>
              <p:ext uri="{D42A27DB-BD31-4B8C-83A1-F6EECF244321}">
                <p14:modId xmlns:p14="http://schemas.microsoft.com/office/powerpoint/2010/main" val="3804316759"/>
              </p:ext>
            </p:extLst>
          </p:nvPr>
        </p:nvGraphicFramePr>
        <p:xfrm>
          <a:off x="3236941" y="2523295"/>
          <a:ext cx="1395611" cy="930407"/>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89" name="Shape 183"/>
          <p:cNvSpPr txBox="1">
            <a:spLocks/>
          </p:cNvSpPr>
          <p:nvPr/>
        </p:nvSpPr>
        <p:spPr>
          <a:xfrm>
            <a:off x="6366917" y="424037"/>
            <a:ext cx="2596501" cy="5142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buClr>
                <a:schemeClr val="dk1"/>
              </a:buClr>
              <a:buSzPts val="1100"/>
            </a:pPr>
            <a:r>
              <a:rPr lang="es-ES" sz="1600" b="1">
                <a:solidFill>
                  <a:schemeClr val="tx2">
                    <a:lumMod val="75000"/>
                  </a:schemeClr>
                </a:solidFill>
                <a:latin typeface="Nunito Sans" panose="020B0604020202020204" charset="0"/>
              </a:rPr>
              <a:t>Selección de variables</a:t>
            </a:r>
            <a:endParaRPr lang="en-US" sz="1600" b="1">
              <a:solidFill>
                <a:schemeClr val="tx2">
                  <a:lumMod val="75000"/>
                </a:schemeClr>
              </a:solidFill>
            </a:endParaRPr>
          </a:p>
          <a:p>
            <a:pPr>
              <a:spcBef>
                <a:spcPts val="600"/>
              </a:spcBef>
              <a:buClr>
                <a:schemeClr val="dk1"/>
              </a:buClr>
              <a:buSzPts val="1100"/>
            </a:pPr>
            <a:r>
              <a:rPr lang="es-ES" sz="1200" smtClean="0">
                <a:solidFill>
                  <a:schemeClr val="tx2">
                    <a:lumMod val="75000"/>
                  </a:schemeClr>
                </a:solidFill>
                <a:latin typeface="Nunito Sans" panose="020B0604020202020204" charset="0"/>
              </a:rPr>
              <a:t>Resultados </a:t>
            </a:r>
            <a:r>
              <a:rPr lang="es-ES" sz="1200" smtClean="0">
                <a:solidFill>
                  <a:schemeClr val="tx2">
                    <a:lumMod val="75000"/>
                  </a:schemeClr>
                </a:solidFill>
                <a:latin typeface="Nunito Sans" panose="020B0604020202020204" charset="0"/>
              </a:rPr>
              <a:t>con el PCA</a:t>
            </a:r>
            <a:endParaRPr lang="en-US" sz="1600">
              <a:solidFill>
                <a:schemeClr val="tx2">
                  <a:lumMod val="75000"/>
                </a:schemeClr>
              </a:solidFill>
            </a:endParaRPr>
          </a:p>
        </p:txBody>
      </p:sp>
      <p:pic>
        <p:nvPicPr>
          <p:cNvPr id="14" name="Picture 6" descr="Resultado de imagen de universitat de valencia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01583" y="3612778"/>
            <a:ext cx="1040247" cy="7801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Datathon Cajamar UniversityHack 201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2447" y="4607592"/>
            <a:ext cx="1569560" cy="347825"/>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2165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ctrTitle" idx="4294967295"/>
          </p:nvPr>
        </p:nvSpPr>
        <p:spPr>
          <a:xfrm>
            <a:off x="685800" y="2802542"/>
            <a:ext cx="7772400" cy="115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7200" b="1" smtClean="0"/>
              <a:t>El entrenamiento</a:t>
            </a:r>
            <a:endParaRPr sz="7200" b="1"/>
          </a:p>
        </p:txBody>
      </p:sp>
      <p:sp>
        <p:nvSpPr>
          <p:cNvPr id="162" name="Shape 162"/>
          <p:cNvSpPr txBox="1">
            <a:spLocks noGrp="1"/>
          </p:cNvSpPr>
          <p:nvPr>
            <p:ph type="subTitle" idx="4294967295"/>
          </p:nvPr>
        </p:nvSpPr>
        <p:spPr>
          <a:xfrm>
            <a:off x="685800" y="3868754"/>
            <a:ext cx="7050741" cy="7848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mtClean="0">
                <a:solidFill>
                  <a:srgbClr val="FFFFFF"/>
                </a:solidFill>
              </a:rPr>
              <a:t>Qué modelos se han entrenado y qué resultados hemos obtenido</a:t>
            </a:r>
            <a:endParaRPr>
              <a:solidFill>
                <a:srgbClr val="FFFFFF"/>
              </a:solidFill>
            </a:endParaRPr>
          </a:p>
        </p:txBody>
      </p:sp>
      <p:grpSp>
        <p:nvGrpSpPr>
          <p:cNvPr id="163" name="Shape 163"/>
          <p:cNvGrpSpPr/>
          <p:nvPr/>
        </p:nvGrpSpPr>
        <p:grpSpPr>
          <a:xfrm>
            <a:off x="6791059" y="345962"/>
            <a:ext cx="1590883" cy="1590858"/>
            <a:chOff x="6643075" y="3664250"/>
            <a:chExt cx="407950" cy="407975"/>
          </a:xfrm>
        </p:grpSpPr>
        <p:sp>
          <p:nvSpPr>
            <p:cNvPr id="164" name="Shape 164"/>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Shape 165"/>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6" name="Shape 166"/>
          <p:cNvGrpSpPr/>
          <p:nvPr/>
        </p:nvGrpSpPr>
        <p:grpSpPr>
          <a:xfrm rot="4489414">
            <a:off x="4028786" y="1827246"/>
            <a:ext cx="654063" cy="654026"/>
            <a:chOff x="576250" y="4319400"/>
            <a:chExt cx="442075" cy="442050"/>
          </a:xfrm>
        </p:grpSpPr>
        <p:sp>
          <p:nvSpPr>
            <p:cNvPr id="167" name="Shape 167"/>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Shape 168"/>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 name="Shape 170"/>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71" name="Shape 171"/>
          <p:cNvSpPr/>
          <p:nvPr/>
        </p:nvSpPr>
        <p:spPr>
          <a:xfrm>
            <a:off x="6410281" y="713293"/>
            <a:ext cx="248676" cy="237445"/>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p:nvPr/>
        </p:nvSpPr>
        <p:spPr>
          <a:xfrm rot="2697569">
            <a:off x="8048925" y="1928866"/>
            <a:ext cx="377468" cy="360421"/>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 name="Shape 173"/>
          <p:cNvSpPr/>
          <p:nvPr/>
        </p:nvSpPr>
        <p:spPr>
          <a:xfrm>
            <a:off x="8347545" y="1723093"/>
            <a:ext cx="151199" cy="144406"/>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Shape 174"/>
          <p:cNvSpPr/>
          <p:nvPr/>
        </p:nvSpPr>
        <p:spPr>
          <a:xfrm rot="1280187">
            <a:off x="6238008" y="1429475"/>
            <a:ext cx="151179" cy="144398"/>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p:nvPr/>
        </p:nvSpPr>
        <p:spPr>
          <a:xfrm>
            <a:off x="4772875" y="1870807"/>
            <a:ext cx="2818500" cy="815225"/>
          </a:xfrm>
          <a:custGeom>
            <a:avLst/>
            <a:gdLst>
              <a:gd name="connsiteX0" fmla="*/ 0 w 238241"/>
              <a:gd name="connsiteY0" fmla="*/ 13268 h 41827"/>
              <a:gd name="connsiteX1" fmla="*/ 21126 w 238241"/>
              <a:gd name="connsiteY1" fmla="*/ 3596 h 41827"/>
              <a:gd name="connsiteX2" fmla="*/ 65669 w 238241"/>
              <a:gd name="connsiteY2" fmla="*/ 2578 h 41827"/>
              <a:gd name="connsiteX3" fmla="*/ 73561 w 238241"/>
              <a:gd name="connsiteY3" fmla="*/ 19769 h 41827"/>
              <a:gd name="connsiteX4" fmla="*/ 81704 w 238241"/>
              <a:gd name="connsiteY4" fmla="*/ 32867 h 41827"/>
              <a:gd name="connsiteX5" fmla="*/ 56251 w 238241"/>
              <a:gd name="connsiteY5" fmla="*/ 41266 h 41827"/>
              <a:gd name="connsiteX6" fmla="*/ 48107 w 238241"/>
              <a:gd name="connsiteY6" fmla="*/ 20649 h 41827"/>
              <a:gd name="connsiteX7" fmla="*/ 57270 w 238241"/>
              <a:gd name="connsiteY7" fmla="*/ 9450 h 41827"/>
              <a:gd name="connsiteX8" fmla="*/ 155264 w 238241"/>
              <a:gd name="connsiteY8" fmla="*/ 37958 h 41827"/>
              <a:gd name="connsiteX9" fmla="*/ 212533 w 238241"/>
              <a:gd name="connsiteY9" fmla="*/ 38467 h 41827"/>
              <a:gd name="connsiteX10" fmla="*/ 238241 w 238241"/>
              <a:gd name="connsiteY10" fmla="*/ 7414 h 41827"/>
              <a:gd name="connsiteX0" fmla="*/ 0 w 238241"/>
              <a:gd name="connsiteY0" fmla="*/ 14096 h 42862"/>
              <a:gd name="connsiteX1" fmla="*/ 21126 w 238241"/>
              <a:gd name="connsiteY1" fmla="*/ 4424 h 42862"/>
              <a:gd name="connsiteX2" fmla="*/ 65669 w 238241"/>
              <a:gd name="connsiteY2" fmla="*/ 3406 h 42862"/>
              <a:gd name="connsiteX3" fmla="*/ 81704 w 238241"/>
              <a:gd name="connsiteY3" fmla="*/ 33695 h 42862"/>
              <a:gd name="connsiteX4" fmla="*/ 56251 w 238241"/>
              <a:gd name="connsiteY4" fmla="*/ 42094 h 42862"/>
              <a:gd name="connsiteX5" fmla="*/ 48107 w 238241"/>
              <a:gd name="connsiteY5" fmla="*/ 21477 h 42862"/>
              <a:gd name="connsiteX6" fmla="*/ 57270 w 238241"/>
              <a:gd name="connsiteY6" fmla="*/ 10278 h 42862"/>
              <a:gd name="connsiteX7" fmla="*/ 155264 w 238241"/>
              <a:gd name="connsiteY7" fmla="*/ 38786 h 42862"/>
              <a:gd name="connsiteX8" fmla="*/ 212533 w 238241"/>
              <a:gd name="connsiteY8" fmla="*/ 39295 h 42862"/>
              <a:gd name="connsiteX9" fmla="*/ 238241 w 238241"/>
              <a:gd name="connsiteY9" fmla="*/ 8242 h 42862"/>
              <a:gd name="connsiteX0" fmla="*/ 0 w 238241"/>
              <a:gd name="connsiteY0" fmla="*/ 10471 h 39221"/>
              <a:gd name="connsiteX1" fmla="*/ 21126 w 238241"/>
              <a:gd name="connsiteY1" fmla="*/ 799 h 39221"/>
              <a:gd name="connsiteX2" fmla="*/ 81704 w 238241"/>
              <a:gd name="connsiteY2" fmla="*/ 30070 h 39221"/>
              <a:gd name="connsiteX3" fmla="*/ 56251 w 238241"/>
              <a:gd name="connsiteY3" fmla="*/ 38469 h 39221"/>
              <a:gd name="connsiteX4" fmla="*/ 48107 w 238241"/>
              <a:gd name="connsiteY4" fmla="*/ 17852 h 39221"/>
              <a:gd name="connsiteX5" fmla="*/ 57270 w 238241"/>
              <a:gd name="connsiteY5" fmla="*/ 6653 h 39221"/>
              <a:gd name="connsiteX6" fmla="*/ 155264 w 238241"/>
              <a:gd name="connsiteY6" fmla="*/ 35161 h 39221"/>
              <a:gd name="connsiteX7" fmla="*/ 212533 w 238241"/>
              <a:gd name="connsiteY7" fmla="*/ 35670 h 39221"/>
              <a:gd name="connsiteX8" fmla="*/ 238241 w 238241"/>
              <a:gd name="connsiteY8" fmla="*/ 4617 h 39221"/>
              <a:gd name="connsiteX0" fmla="*/ 0 w 238241"/>
              <a:gd name="connsiteY0" fmla="*/ 10471 h 38585"/>
              <a:gd name="connsiteX1" fmla="*/ 21126 w 238241"/>
              <a:gd name="connsiteY1" fmla="*/ 799 h 38585"/>
              <a:gd name="connsiteX2" fmla="*/ 81704 w 238241"/>
              <a:gd name="connsiteY2" fmla="*/ 30070 h 38585"/>
              <a:gd name="connsiteX3" fmla="*/ 48107 w 238241"/>
              <a:gd name="connsiteY3" fmla="*/ 17852 h 38585"/>
              <a:gd name="connsiteX4" fmla="*/ 57270 w 238241"/>
              <a:gd name="connsiteY4" fmla="*/ 6653 h 38585"/>
              <a:gd name="connsiteX5" fmla="*/ 155264 w 238241"/>
              <a:gd name="connsiteY5" fmla="*/ 35161 h 38585"/>
              <a:gd name="connsiteX6" fmla="*/ 212533 w 238241"/>
              <a:gd name="connsiteY6" fmla="*/ 35670 h 38585"/>
              <a:gd name="connsiteX7" fmla="*/ 238241 w 238241"/>
              <a:gd name="connsiteY7" fmla="*/ 4617 h 38585"/>
              <a:gd name="connsiteX0" fmla="*/ 0 w 238241"/>
              <a:gd name="connsiteY0" fmla="*/ 10471 h 38585"/>
              <a:gd name="connsiteX1" fmla="*/ 21126 w 238241"/>
              <a:gd name="connsiteY1" fmla="*/ 799 h 38585"/>
              <a:gd name="connsiteX2" fmla="*/ 81704 w 238241"/>
              <a:gd name="connsiteY2" fmla="*/ 30070 h 38585"/>
              <a:gd name="connsiteX3" fmla="*/ 57270 w 238241"/>
              <a:gd name="connsiteY3" fmla="*/ 6653 h 38585"/>
              <a:gd name="connsiteX4" fmla="*/ 155264 w 238241"/>
              <a:gd name="connsiteY4" fmla="*/ 35161 h 38585"/>
              <a:gd name="connsiteX5" fmla="*/ 212533 w 238241"/>
              <a:gd name="connsiteY5" fmla="*/ 35670 h 38585"/>
              <a:gd name="connsiteX6" fmla="*/ 238241 w 238241"/>
              <a:gd name="connsiteY6" fmla="*/ 4617 h 38585"/>
              <a:gd name="connsiteX0" fmla="*/ 0 w 238241"/>
              <a:gd name="connsiteY0" fmla="*/ 10471 h 38034"/>
              <a:gd name="connsiteX1" fmla="*/ 21126 w 238241"/>
              <a:gd name="connsiteY1" fmla="*/ 799 h 38034"/>
              <a:gd name="connsiteX2" fmla="*/ 81704 w 238241"/>
              <a:gd name="connsiteY2" fmla="*/ 30070 h 38034"/>
              <a:gd name="connsiteX3" fmla="*/ 155264 w 238241"/>
              <a:gd name="connsiteY3" fmla="*/ 35161 h 38034"/>
              <a:gd name="connsiteX4" fmla="*/ 212533 w 238241"/>
              <a:gd name="connsiteY4" fmla="*/ 35670 h 38034"/>
              <a:gd name="connsiteX5" fmla="*/ 238241 w 238241"/>
              <a:gd name="connsiteY5" fmla="*/ 4617 h 38034"/>
              <a:gd name="connsiteX0" fmla="*/ 0 w 238241"/>
              <a:gd name="connsiteY0" fmla="*/ 10776 h 39831"/>
              <a:gd name="connsiteX1" fmla="*/ 21126 w 238241"/>
              <a:gd name="connsiteY1" fmla="*/ 1104 h 39831"/>
              <a:gd name="connsiteX2" fmla="*/ 155264 w 238241"/>
              <a:gd name="connsiteY2" fmla="*/ 35466 h 39831"/>
              <a:gd name="connsiteX3" fmla="*/ 212533 w 238241"/>
              <a:gd name="connsiteY3" fmla="*/ 35975 h 39831"/>
              <a:gd name="connsiteX4" fmla="*/ 238241 w 238241"/>
              <a:gd name="connsiteY4" fmla="*/ 4922 h 39831"/>
              <a:gd name="connsiteX0" fmla="*/ 0 w 238241"/>
              <a:gd name="connsiteY0" fmla="*/ 5854 h 34342"/>
              <a:gd name="connsiteX1" fmla="*/ 155264 w 238241"/>
              <a:gd name="connsiteY1" fmla="*/ 30544 h 34342"/>
              <a:gd name="connsiteX2" fmla="*/ 212533 w 238241"/>
              <a:gd name="connsiteY2" fmla="*/ 31053 h 34342"/>
              <a:gd name="connsiteX3" fmla="*/ 238241 w 238241"/>
              <a:gd name="connsiteY3" fmla="*/ 0 h 34342"/>
              <a:gd name="connsiteX0" fmla="*/ 0 w 82977"/>
              <a:gd name="connsiteY0" fmla="*/ 30544 h 34342"/>
              <a:gd name="connsiteX1" fmla="*/ 57269 w 82977"/>
              <a:gd name="connsiteY1" fmla="*/ 31053 h 34342"/>
              <a:gd name="connsiteX2" fmla="*/ 82977 w 82977"/>
              <a:gd name="connsiteY2" fmla="*/ 0 h 34342"/>
              <a:gd name="connsiteX0" fmla="*/ 0 w 94452"/>
              <a:gd name="connsiteY0" fmla="*/ 29110 h 33808"/>
              <a:gd name="connsiteX1" fmla="*/ 68744 w 94452"/>
              <a:gd name="connsiteY1" fmla="*/ 31053 h 33808"/>
              <a:gd name="connsiteX2" fmla="*/ 94452 w 94452"/>
              <a:gd name="connsiteY2" fmla="*/ 0 h 33808"/>
              <a:gd name="connsiteX0" fmla="*/ 0 w 112740"/>
              <a:gd name="connsiteY0" fmla="*/ 19787 h 32297"/>
              <a:gd name="connsiteX1" fmla="*/ 87032 w 112740"/>
              <a:gd name="connsiteY1" fmla="*/ 31053 h 32297"/>
              <a:gd name="connsiteX2" fmla="*/ 112740 w 112740"/>
              <a:gd name="connsiteY2" fmla="*/ 0 h 32297"/>
              <a:gd name="connsiteX0" fmla="*/ 0 w 112740"/>
              <a:gd name="connsiteY0" fmla="*/ 19787 h 32609"/>
              <a:gd name="connsiteX1" fmla="*/ 87032 w 112740"/>
              <a:gd name="connsiteY1" fmla="*/ 31053 h 32609"/>
              <a:gd name="connsiteX2" fmla="*/ 112740 w 112740"/>
              <a:gd name="connsiteY2" fmla="*/ 0 h 32609"/>
            </a:gdLst>
            <a:ahLst/>
            <a:cxnLst>
              <a:cxn ang="0">
                <a:pos x="connsiteX0" y="connsiteY0"/>
              </a:cxn>
              <a:cxn ang="0">
                <a:pos x="connsiteX1" y="connsiteY1"/>
              </a:cxn>
              <a:cxn ang="0">
                <a:pos x="connsiteX2" y="connsiteY2"/>
              </a:cxn>
            </a:cxnLst>
            <a:rect l="l" t="t" r="r" b="b"/>
            <a:pathLst>
              <a:path w="112740" h="32609" extrusionOk="0">
                <a:moveTo>
                  <a:pt x="0" y="19787"/>
                </a:moveTo>
                <a:cubicBezTo>
                  <a:pt x="33629" y="27573"/>
                  <a:pt x="68649" y="36201"/>
                  <a:pt x="87032" y="31053"/>
                </a:cubicBezTo>
                <a:cubicBezTo>
                  <a:pt x="99972" y="27429"/>
                  <a:pt x="112740" y="13438"/>
                  <a:pt x="112740" y="0"/>
                </a:cubicBezTo>
              </a:path>
            </a:pathLst>
          </a:custGeom>
          <a:noFill/>
          <a:ln w="9525" cap="flat" cmpd="sng">
            <a:solidFill>
              <a:srgbClr val="FFFFFF"/>
            </a:solidFill>
            <a:prstDash val="dash"/>
            <a:round/>
            <a:headEnd type="none" w="med" len="med"/>
            <a:tailEnd type="none" w="med" len="med"/>
          </a:ln>
        </p:spPr>
      </p:sp>
    </p:spTree>
    <p:extLst>
      <p:ext uri="{BB962C8B-B14F-4D97-AF65-F5344CB8AC3E}">
        <p14:creationId xmlns:p14="http://schemas.microsoft.com/office/powerpoint/2010/main" val="1603973048"/>
      </p:ext>
    </p:extLst>
  </p:cSld>
  <p:clrMapOvr>
    <a:masterClrMapping/>
  </p:clrMapOvr>
  <p:timing>
    <p:tnLst>
      <p:par>
        <p:cTn id="1" dur="indefinite" restart="never" nodeType="tmRoot"/>
      </p:par>
    </p:tnLst>
  </p:timing>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461</TotalTime>
  <Words>1098</Words>
  <Application>Microsoft Office PowerPoint</Application>
  <PresentationFormat>Presentación en pantalla (16:9)</PresentationFormat>
  <Paragraphs>115</Paragraphs>
  <Slides>15</Slides>
  <Notes>14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15</vt:i4>
      </vt:variant>
    </vt:vector>
  </HeadingPairs>
  <TitlesOfParts>
    <vt:vector size="21" baseType="lpstr">
      <vt:lpstr>Cambria Math</vt:lpstr>
      <vt:lpstr>Calibri</vt:lpstr>
      <vt:lpstr>Georgia</vt:lpstr>
      <vt:lpstr>Arial</vt:lpstr>
      <vt:lpstr>Nunito Sans</vt:lpstr>
      <vt:lpstr>Ulysses template</vt:lpstr>
      <vt:lpstr>Reto Salesforce Predictive Modelling  Juan José Vidal – Another Machine Teacher</vt:lpstr>
      <vt:lpstr>Presentación de PowerPoint</vt:lpstr>
      <vt:lpstr>La preparación</vt:lpstr>
      <vt:lpstr>Presentación de PowerPoint</vt:lpstr>
      <vt:lpstr>Presentación de PowerPoint</vt:lpstr>
      <vt:lpstr>Presentación de PowerPoint</vt:lpstr>
      <vt:lpstr>Presentación de PowerPoint</vt:lpstr>
      <vt:lpstr>Presentación de PowerPoint</vt:lpstr>
      <vt:lpstr>El entrenamiento</vt:lpstr>
      <vt:lpstr>Presentación de PowerPoint</vt:lpstr>
      <vt:lpstr>Presentación de PowerPoint</vt:lpstr>
      <vt:lpstr>Las conclusiones</vt:lpstr>
      <vt:lpstr>Presentación de PowerPoint</vt:lpstr>
      <vt:lpstr>Presentación de PowerPoint</vt:lpstr>
      <vt:lpstr>Muchas gracias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Reto Salesforce Predictive Modelling  Juan José Vidal – Another Machine Teacher</dc:title>
  <dc:creator>Vidal Llana, Juan Jose</dc:creator>
  <cp:lastModifiedBy>Vidal Llana, Juan Jose</cp:lastModifiedBy>
  <cp:revision>71</cp:revision>
  <dcterms:modified xsi:type="dcterms:W3CDTF">2018-03-13T09:19:37Z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tadata">
    <vt:lpwstr>b7988hualzfd</vt:lpwstr>
  </property>
  <property fmtid="{D5CDD505-2E9C-101B-9397-08002B2CF9AE}" pid="3" name="OfficeDocumentSecurity_07032018175202">
    <vt:lpwstr>07032018175202;E105042;0</vt:lpwstr>
  </property>
  <property fmtid="{D5CDD505-2E9C-101B-9397-08002B2CF9AE}" pid="4" name="OfficeDocumentSecurity_07032018181659">
    <vt:lpwstr>07032018181659;E105042;0</vt:lpwstr>
  </property>
  <property fmtid="{D5CDD505-2E9C-101B-9397-08002B2CF9AE}" pid="5" name="OfficeDocumentSecurity_08032018105432">
    <vt:lpwstr>08032018105432;E105042;0</vt:lpwstr>
  </property>
  <property fmtid="{D5CDD505-2E9C-101B-9397-08002B2CF9AE}" pid="6" name="OfficeDocumentSecurity_08032018110332">
    <vt:lpwstr>08032018110332;E105042;0</vt:lpwstr>
  </property>
  <property fmtid="{D5CDD505-2E9C-101B-9397-08002B2CF9AE}" pid="7" name="OfficeDocumentSecurity_08032018113904">
    <vt:lpwstr>08032018113904;E105042;0</vt:lpwstr>
  </property>
  <property fmtid="{D5CDD505-2E9C-101B-9397-08002B2CF9AE}" pid="8" name="OfficeDocumentSecurity_08032018114230">
    <vt:lpwstr>08032018114230;E105042;0</vt:lpwstr>
  </property>
  <property fmtid="{D5CDD505-2E9C-101B-9397-08002B2CF9AE}" pid="9" name="OfficeDocumentSecurity_08032018115044">
    <vt:lpwstr>08032018115044;E105042;0</vt:lpwstr>
  </property>
  <property fmtid="{D5CDD505-2E9C-101B-9397-08002B2CF9AE}" pid="10" name="OfficeDocumentSecurity_08032018115205">
    <vt:lpwstr>08032018115205;E105042;0</vt:lpwstr>
  </property>
  <property fmtid="{D5CDD505-2E9C-101B-9397-08002B2CF9AE}" pid="11" name="OfficeDocumentSecurity_08032018115453">
    <vt:lpwstr>08032018115453;E105042;0</vt:lpwstr>
  </property>
  <property fmtid="{D5CDD505-2E9C-101B-9397-08002B2CF9AE}" pid="12" name="OfficeDocumentSecurity_08032018120821">
    <vt:lpwstr>08032018120821;E105042;0</vt:lpwstr>
  </property>
  <property fmtid="{D5CDD505-2E9C-101B-9397-08002B2CF9AE}" pid="13" name="OfficeDocumentSecurity_08032018123238">
    <vt:lpwstr>08032018123238;E105042;0</vt:lpwstr>
  </property>
  <property fmtid="{D5CDD505-2E9C-101B-9397-08002B2CF9AE}" pid="14" name="OfficeDocumentSecurity_08032018123251">
    <vt:lpwstr>08032018123251;E105042;0</vt:lpwstr>
  </property>
  <property fmtid="{D5CDD505-2E9C-101B-9397-08002B2CF9AE}" pid="15" name="OfficeDocumentSecurity_08032018123729">
    <vt:lpwstr>08032018123729;E105042;0</vt:lpwstr>
  </property>
  <property fmtid="{D5CDD505-2E9C-101B-9397-08002B2CF9AE}" pid="16" name="OfficeDocumentSecurity_09032018083757">
    <vt:lpwstr>09032018083757;E105042;0</vt:lpwstr>
  </property>
  <property fmtid="{D5CDD505-2E9C-101B-9397-08002B2CF9AE}" pid="17" name="OfficeDocumentSecurity_09032018090646">
    <vt:lpwstr>09032018090646;E105042;0</vt:lpwstr>
  </property>
  <property fmtid="{D5CDD505-2E9C-101B-9397-08002B2CF9AE}" pid="18" name="OfficeDocumentSecurity_09032018091243">
    <vt:lpwstr>09032018091243;E105042;0</vt:lpwstr>
  </property>
  <property fmtid="{D5CDD505-2E9C-101B-9397-08002B2CF9AE}" pid="19" name="OfficeDocumentSecurity_09032018092020">
    <vt:lpwstr>09032018092020;E105042;0</vt:lpwstr>
  </property>
  <property fmtid="{D5CDD505-2E9C-101B-9397-08002B2CF9AE}" pid="20" name="OfficeDocumentSecurity_09032018092048">
    <vt:lpwstr>09032018092048;E105042;0</vt:lpwstr>
  </property>
  <property fmtid="{D5CDD505-2E9C-101B-9397-08002B2CF9AE}" pid="21" name="OfficeDocumentSecurity_09032018092116">
    <vt:lpwstr>09032018092116;E105042;0</vt:lpwstr>
  </property>
  <property fmtid="{D5CDD505-2E9C-101B-9397-08002B2CF9AE}" pid="22" name="OfficeDocumentSecurity_09032018101627">
    <vt:lpwstr>09032018101627;E105042;0</vt:lpwstr>
  </property>
  <property fmtid="{D5CDD505-2E9C-101B-9397-08002B2CF9AE}" pid="23" name="OfficeDocumentSecurity_09032018102116">
    <vt:lpwstr>09032018102116;E105042;0</vt:lpwstr>
  </property>
  <property fmtid="{D5CDD505-2E9C-101B-9397-08002B2CF9AE}" pid="24" name="OfficeDocumentSecurity_09032018103044">
    <vt:lpwstr>09032018103044;E105042;0</vt:lpwstr>
  </property>
  <property fmtid="{D5CDD505-2E9C-101B-9397-08002B2CF9AE}" pid="25" name="OfficeDocumentSecurity_09032018103138">
    <vt:lpwstr>09032018103138;E105042;0</vt:lpwstr>
  </property>
  <property fmtid="{D5CDD505-2E9C-101B-9397-08002B2CF9AE}" pid="26" name="OfficeDocumentSecurity_12032018100453">
    <vt:lpwstr>12032018100453;E105042;0</vt:lpwstr>
  </property>
</Properties>
</file>